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3" r:id="rId5"/>
    <p:sldMasterId id="2147483669" r:id="rId6"/>
  </p:sldMasterIdLst>
  <p:notesMasterIdLst>
    <p:notesMasterId r:id="rId32"/>
  </p:notesMasterIdLst>
  <p:handoutMasterIdLst>
    <p:handoutMasterId r:id="rId33"/>
  </p:handoutMasterIdLst>
  <p:sldIdLst>
    <p:sldId id="464" r:id="rId7"/>
    <p:sldId id="442" r:id="rId8"/>
    <p:sldId id="439" r:id="rId9"/>
    <p:sldId id="443" r:id="rId10"/>
    <p:sldId id="444" r:id="rId11"/>
    <p:sldId id="475" r:id="rId12"/>
    <p:sldId id="445" r:id="rId13"/>
    <p:sldId id="446" r:id="rId14"/>
    <p:sldId id="447" r:id="rId15"/>
    <p:sldId id="448" r:id="rId16"/>
    <p:sldId id="468" r:id="rId17"/>
    <p:sldId id="450" r:id="rId18"/>
    <p:sldId id="469" r:id="rId19"/>
    <p:sldId id="452" r:id="rId20"/>
    <p:sldId id="470" r:id="rId21"/>
    <p:sldId id="454" r:id="rId22"/>
    <p:sldId id="471" r:id="rId23"/>
    <p:sldId id="466" r:id="rId24"/>
    <p:sldId id="460" r:id="rId25"/>
    <p:sldId id="467" r:id="rId26"/>
    <p:sldId id="473" r:id="rId27"/>
    <p:sldId id="463" r:id="rId28"/>
    <p:sldId id="474" r:id="rId29"/>
    <p:sldId id="422" r:id="rId30"/>
    <p:sldId id="465" r:id="rId31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iet De Bruyckere" initials="GDB" lastIdx="0" clrIdx="0">
    <p:extLst>
      <p:ext uri="{19B8F6BF-5375-455C-9EA6-DF929625EA0E}">
        <p15:presenceInfo xmlns:p15="http://schemas.microsoft.com/office/powerpoint/2012/main" userId="S-1-5-21-4060015860-3155939536-3220560164-1268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6C2B"/>
    <a:srgbClr val="40BBB2"/>
    <a:srgbClr val="F0F0F0"/>
    <a:srgbClr val="993300"/>
    <a:srgbClr val="FF0066"/>
    <a:srgbClr val="3C3C3B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5B0CE7-39E5-4951-BEBC-D9D0D08B5C0F}" v="67" dt="2022-06-13T09:33:01.1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238" autoAdjust="0"/>
  </p:normalViewPr>
  <p:slideViewPr>
    <p:cSldViewPr snapToGrid="0">
      <p:cViewPr varScale="1">
        <p:scale>
          <a:sx n="69" d="100"/>
          <a:sy n="69" d="100"/>
        </p:scale>
        <p:origin x="1205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microsoft.com/office/2015/10/relationships/revisionInfo" Target="revisionInfo.xml"/><Relationship Id="rId21" Type="http://schemas.openxmlformats.org/officeDocument/2006/relationships/slide" Target="slides/slide15.xml"/><Relationship Id="rId34" Type="http://schemas.openxmlformats.org/officeDocument/2006/relationships/commentAuthors" Target="commentAuthor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9E3393-1BFB-4372-BE76-7355A3085EE7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25D5EF93-21F7-4F77-929D-00024B735D2A}">
      <dgm:prSet phldrT="[Tekst]"/>
      <dgm:spPr>
        <a:solidFill>
          <a:srgbClr val="FF0000">
            <a:alpha val="50000"/>
          </a:srgbClr>
        </a:solidFill>
      </dgm:spPr>
      <dgm:t>
        <a:bodyPr/>
        <a:lstStyle/>
        <a:p>
          <a:r>
            <a:rPr lang="nl-NL" dirty="0">
              <a:latin typeface="Poppins"/>
            </a:rPr>
            <a:t>Niet </a:t>
          </a:r>
        </a:p>
        <a:p>
          <a:r>
            <a:rPr lang="nl-NL" dirty="0">
              <a:latin typeface="Poppins"/>
            </a:rPr>
            <a:t>OK</a:t>
          </a:r>
        </a:p>
      </dgm:t>
    </dgm:pt>
    <dgm:pt modelId="{BB5DCEB7-2994-437E-B0F5-9F2EAC1E606C}" type="parTrans" cxnId="{80B40445-9755-416D-B2D3-0E25517768EE}">
      <dgm:prSet/>
      <dgm:spPr/>
      <dgm:t>
        <a:bodyPr/>
        <a:lstStyle/>
        <a:p>
          <a:endParaRPr lang="nl-NL"/>
        </a:p>
      </dgm:t>
    </dgm:pt>
    <dgm:pt modelId="{0FF85C5B-31EC-4A39-9618-B8D42751C65D}" type="sibTrans" cxnId="{80B40445-9755-416D-B2D3-0E25517768EE}">
      <dgm:prSet/>
      <dgm:spPr/>
      <dgm:t>
        <a:bodyPr/>
        <a:lstStyle/>
        <a:p>
          <a:endParaRPr lang="nl-NL"/>
        </a:p>
      </dgm:t>
    </dgm:pt>
    <dgm:pt modelId="{02DD2ECF-29A2-4696-B0CD-6D16930F277A}">
      <dgm:prSet phldrT="[Tekst]"/>
      <dgm:spPr>
        <a:solidFill>
          <a:srgbClr val="FFC000">
            <a:alpha val="50000"/>
          </a:srgbClr>
        </a:solidFill>
      </dgm:spPr>
      <dgm:t>
        <a:bodyPr/>
        <a:lstStyle/>
        <a:p>
          <a:r>
            <a:rPr lang="nl-NL" dirty="0">
              <a:latin typeface="Poppins"/>
            </a:rPr>
            <a:t>Twijfel</a:t>
          </a:r>
        </a:p>
      </dgm:t>
    </dgm:pt>
    <dgm:pt modelId="{1F80A5AB-18EF-4CBF-9999-6A3A837FA2DE}" type="parTrans" cxnId="{34B00FC9-AC1C-48A3-A9E7-E19CFF783242}">
      <dgm:prSet/>
      <dgm:spPr/>
      <dgm:t>
        <a:bodyPr/>
        <a:lstStyle/>
        <a:p>
          <a:endParaRPr lang="nl-NL"/>
        </a:p>
      </dgm:t>
    </dgm:pt>
    <dgm:pt modelId="{254B27A9-24E0-4999-BC1C-92937819B22A}" type="sibTrans" cxnId="{34B00FC9-AC1C-48A3-A9E7-E19CFF783242}">
      <dgm:prSet/>
      <dgm:spPr/>
      <dgm:t>
        <a:bodyPr/>
        <a:lstStyle/>
        <a:p>
          <a:endParaRPr lang="nl-NL"/>
        </a:p>
      </dgm:t>
    </dgm:pt>
    <dgm:pt modelId="{35D58D4D-5266-449E-9DBE-D5308D2872A7}">
      <dgm:prSet phldrT="[Tekst]"/>
      <dgm:spPr>
        <a:solidFill>
          <a:srgbClr val="FFFF00">
            <a:alpha val="50000"/>
          </a:srgbClr>
        </a:solidFill>
      </dgm:spPr>
      <dgm:t>
        <a:bodyPr/>
        <a:lstStyle/>
        <a:p>
          <a:r>
            <a:rPr lang="nl-NL" dirty="0">
              <a:latin typeface="Poppins"/>
            </a:rPr>
            <a:t>Bijna</a:t>
          </a:r>
        </a:p>
      </dgm:t>
    </dgm:pt>
    <dgm:pt modelId="{ED086144-90A9-4C14-876E-2AEE89012AEA}" type="parTrans" cxnId="{4A86AE7B-A978-40A5-A588-3C2FCE0DBAE3}">
      <dgm:prSet/>
      <dgm:spPr/>
      <dgm:t>
        <a:bodyPr/>
        <a:lstStyle/>
        <a:p>
          <a:endParaRPr lang="nl-NL"/>
        </a:p>
      </dgm:t>
    </dgm:pt>
    <dgm:pt modelId="{E83E709A-3E5D-423F-A772-9E0D7AED7DCB}" type="sibTrans" cxnId="{4A86AE7B-A978-40A5-A588-3C2FCE0DBAE3}">
      <dgm:prSet/>
      <dgm:spPr/>
      <dgm:t>
        <a:bodyPr/>
        <a:lstStyle/>
        <a:p>
          <a:endParaRPr lang="nl-NL"/>
        </a:p>
      </dgm:t>
    </dgm:pt>
    <dgm:pt modelId="{7A0F270E-8461-479A-A5A1-A91A18EA2628}">
      <dgm:prSet phldrT="[Tekst]"/>
      <dgm:spPr>
        <a:solidFill>
          <a:srgbClr val="00B050">
            <a:alpha val="50000"/>
          </a:srgbClr>
        </a:solidFill>
      </dgm:spPr>
      <dgm:t>
        <a:bodyPr/>
        <a:lstStyle/>
        <a:p>
          <a:r>
            <a:rPr lang="nl-NL" dirty="0">
              <a:latin typeface="Poppins"/>
            </a:rPr>
            <a:t>OK</a:t>
          </a:r>
        </a:p>
      </dgm:t>
    </dgm:pt>
    <dgm:pt modelId="{F14BEDD7-1C0D-4554-A733-C8A00C3C538F}" type="parTrans" cxnId="{BFE31332-7A27-41B3-8C55-783A52F5F790}">
      <dgm:prSet/>
      <dgm:spPr/>
      <dgm:t>
        <a:bodyPr/>
        <a:lstStyle/>
        <a:p>
          <a:endParaRPr lang="nl-NL"/>
        </a:p>
      </dgm:t>
    </dgm:pt>
    <dgm:pt modelId="{A2356107-AED3-42BF-915B-C15511193136}" type="sibTrans" cxnId="{BFE31332-7A27-41B3-8C55-783A52F5F790}">
      <dgm:prSet/>
      <dgm:spPr/>
      <dgm:t>
        <a:bodyPr/>
        <a:lstStyle/>
        <a:p>
          <a:endParaRPr lang="nl-NL"/>
        </a:p>
      </dgm:t>
    </dgm:pt>
    <dgm:pt modelId="{21749C28-53D1-43A5-AE0C-1A92B4265094}" type="pres">
      <dgm:prSet presAssocID="{6A9E3393-1BFB-4372-BE76-7355A3085EE7}" presName="Name0" presStyleCnt="0">
        <dgm:presLayoutVars>
          <dgm:dir/>
          <dgm:resizeHandles val="exact"/>
        </dgm:presLayoutVars>
      </dgm:prSet>
      <dgm:spPr/>
    </dgm:pt>
    <dgm:pt modelId="{F1398783-6914-444D-B53A-43A8FA3CBAEB}" type="pres">
      <dgm:prSet presAssocID="{25D5EF93-21F7-4F77-929D-00024B735D2A}" presName="Name5" presStyleLbl="vennNode1" presStyleIdx="0" presStyleCnt="4">
        <dgm:presLayoutVars>
          <dgm:bulletEnabled val="1"/>
        </dgm:presLayoutVars>
      </dgm:prSet>
      <dgm:spPr/>
    </dgm:pt>
    <dgm:pt modelId="{855B85BD-3B08-41E9-A572-DC6BAD52B939}" type="pres">
      <dgm:prSet presAssocID="{0FF85C5B-31EC-4A39-9618-B8D42751C65D}" presName="space" presStyleCnt="0"/>
      <dgm:spPr/>
    </dgm:pt>
    <dgm:pt modelId="{07D4FCFD-DB50-4910-B284-3661A309E6C1}" type="pres">
      <dgm:prSet presAssocID="{02DD2ECF-29A2-4696-B0CD-6D16930F277A}" presName="Name5" presStyleLbl="vennNode1" presStyleIdx="1" presStyleCnt="4">
        <dgm:presLayoutVars>
          <dgm:bulletEnabled val="1"/>
        </dgm:presLayoutVars>
      </dgm:prSet>
      <dgm:spPr/>
    </dgm:pt>
    <dgm:pt modelId="{DA4B8991-0270-4223-B556-D158030C824A}" type="pres">
      <dgm:prSet presAssocID="{254B27A9-24E0-4999-BC1C-92937819B22A}" presName="space" presStyleCnt="0"/>
      <dgm:spPr/>
    </dgm:pt>
    <dgm:pt modelId="{28F11383-A2AF-4105-92D0-0A4117E20DB9}" type="pres">
      <dgm:prSet presAssocID="{35D58D4D-5266-449E-9DBE-D5308D2872A7}" presName="Name5" presStyleLbl="vennNode1" presStyleIdx="2" presStyleCnt="4">
        <dgm:presLayoutVars>
          <dgm:bulletEnabled val="1"/>
        </dgm:presLayoutVars>
      </dgm:prSet>
      <dgm:spPr/>
    </dgm:pt>
    <dgm:pt modelId="{9008C7D3-0955-4EA0-8925-44E7BCE5B75F}" type="pres">
      <dgm:prSet presAssocID="{E83E709A-3E5D-423F-A772-9E0D7AED7DCB}" presName="space" presStyleCnt="0"/>
      <dgm:spPr/>
    </dgm:pt>
    <dgm:pt modelId="{8C1AFA21-EDF6-42FE-B6EF-1C905A2F26F5}" type="pres">
      <dgm:prSet presAssocID="{7A0F270E-8461-479A-A5A1-A91A18EA2628}" presName="Name5" presStyleLbl="vennNode1" presStyleIdx="3" presStyleCnt="4">
        <dgm:presLayoutVars>
          <dgm:bulletEnabled val="1"/>
        </dgm:presLayoutVars>
      </dgm:prSet>
      <dgm:spPr/>
    </dgm:pt>
  </dgm:ptLst>
  <dgm:cxnLst>
    <dgm:cxn modelId="{61E49E30-D2CF-4C63-8F7F-D6E08687480D}" type="presOf" srcId="{02DD2ECF-29A2-4696-B0CD-6D16930F277A}" destId="{07D4FCFD-DB50-4910-B284-3661A309E6C1}" srcOrd="0" destOrd="0" presId="urn:microsoft.com/office/officeart/2005/8/layout/venn3"/>
    <dgm:cxn modelId="{BFE31332-7A27-41B3-8C55-783A52F5F790}" srcId="{6A9E3393-1BFB-4372-BE76-7355A3085EE7}" destId="{7A0F270E-8461-479A-A5A1-A91A18EA2628}" srcOrd="3" destOrd="0" parTransId="{F14BEDD7-1C0D-4554-A733-C8A00C3C538F}" sibTransId="{A2356107-AED3-42BF-915B-C15511193136}"/>
    <dgm:cxn modelId="{80B40445-9755-416D-B2D3-0E25517768EE}" srcId="{6A9E3393-1BFB-4372-BE76-7355A3085EE7}" destId="{25D5EF93-21F7-4F77-929D-00024B735D2A}" srcOrd="0" destOrd="0" parTransId="{BB5DCEB7-2994-437E-B0F5-9F2EAC1E606C}" sibTransId="{0FF85C5B-31EC-4A39-9618-B8D42751C65D}"/>
    <dgm:cxn modelId="{CDC94774-787D-45AD-AF04-DBA9C0AB4E80}" type="presOf" srcId="{25D5EF93-21F7-4F77-929D-00024B735D2A}" destId="{F1398783-6914-444D-B53A-43A8FA3CBAEB}" srcOrd="0" destOrd="0" presId="urn:microsoft.com/office/officeart/2005/8/layout/venn3"/>
    <dgm:cxn modelId="{4A86AE7B-A978-40A5-A588-3C2FCE0DBAE3}" srcId="{6A9E3393-1BFB-4372-BE76-7355A3085EE7}" destId="{35D58D4D-5266-449E-9DBE-D5308D2872A7}" srcOrd="2" destOrd="0" parTransId="{ED086144-90A9-4C14-876E-2AEE89012AEA}" sibTransId="{E83E709A-3E5D-423F-A772-9E0D7AED7DCB}"/>
    <dgm:cxn modelId="{06E081B6-C760-444C-8BB1-138F06A34D76}" type="presOf" srcId="{7A0F270E-8461-479A-A5A1-A91A18EA2628}" destId="{8C1AFA21-EDF6-42FE-B6EF-1C905A2F26F5}" srcOrd="0" destOrd="0" presId="urn:microsoft.com/office/officeart/2005/8/layout/venn3"/>
    <dgm:cxn modelId="{2B5EA4C4-AC6D-4C99-80A4-69B560235C25}" type="presOf" srcId="{6A9E3393-1BFB-4372-BE76-7355A3085EE7}" destId="{21749C28-53D1-43A5-AE0C-1A92B4265094}" srcOrd="0" destOrd="0" presId="urn:microsoft.com/office/officeart/2005/8/layout/venn3"/>
    <dgm:cxn modelId="{34B00FC9-AC1C-48A3-A9E7-E19CFF783242}" srcId="{6A9E3393-1BFB-4372-BE76-7355A3085EE7}" destId="{02DD2ECF-29A2-4696-B0CD-6D16930F277A}" srcOrd="1" destOrd="0" parTransId="{1F80A5AB-18EF-4CBF-9999-6A3A837FA2DE}" sibTransId="{254B27A9-24E0-4999-BC1C-92937819B22A}"/>
    <dgm:cxn modelId="{CC77F6E0-32C7-42A8-8D05-00DD38189CA0}" type="presOf" srcId="{35D58D4D-5266-449E-9DBE-D5308D2872A7}" destId="{28F11383-A2AF-4105-92D0-0A4117E20DB9}" srcOrd="0" destOrd="0" presId="urn:microsoft.com/office/officeart/2005/8/layout/venn3"/>
    <dgm:cxn modelId="{FAF1EF7A-688E-4B66-960F-045C5113D78E}" type="presParOf" srcId="{21749C28-53D1-43A5-AE0C-1A92B4265094}" destId="{F1398783-6914-444D-B53A-43A8FA3CBAEB}" srcOrd="0" destOrd="0" presId="urn:microsoft.com/office/officeart/2005/8/layout/venn3"/>
    <dgm:cxn modelId="{BD017CA6-6279-4EE1-9DFD-D050199AF762}" type="presParOf" srcId="{21749C28-53D1-43A5-AE0C-1A92B4265094}" destId="{855B85BD-3B08-41E9-A572-DC6BAD52B939}" srcOrd="1" destOrd="0" presId="urn:microsoft.com/office/officeart/2005/8/layout/venn3"/>
    <dgm:cxn modelId="{1D3764A9-CC3A-4DB1-9D4A-1EE682A87832}" type="presParOf" srcId="{21749C28-53D1-43A5-AE0C-1A92B4265094}" destId="{07D4FCFD-DB50-4910-B284-3661A309E6C1}" srcOrd="2" destOrd="0" presId="urn:microsoft.com/office/officeart/2005/8/layout/venn3"/>
    <dgm:cxn modelId="{93AF4193-8856-45B6-B68D-2DFBFB2BC918}" type="presParOf" srcId="{21749C28-53D1-43A5-AE0C-1A92B4265094}" destId="{DA4B8991-0270-4223-B556-D158030C824A}" srcOrd="3" destOrd="0" presId="urn:microsoft.com/office/officeart/2005/8/layout/venn3"/>
    <dgm:cxn modelId="{4322CE75-44DE-4893-A891-37BF3CC65CF0}" type="presParOf" srcId="{21749C28-53D1-43A5-AE0C-1A92B4265094}" destId="{28F11383-A2AF-4105-92D0-0A4117E20DB9}" srcOrd="4" destOrd="0" presId="urn:microsoft.com/office/officeart/2005/8/layout/venn3"/>
    <dgm:cxn modelId="{7C775511-2497-4F16-AAF5-D5897008495E}" type="presParOf" srcId="{21749C28-53D1-43A5-AE0C-1A92B4265094}" destId="{9008C7D3-0955-4EA0-8925-44E7BCE5B75F}" srcOrd="5" destOrd="0" presId="urn:microsoft.com/office/officeart/2005/8/layout/venn3"/>
    <dgm:cxn modelId="{E89EFECF-6083-477B-A03E-18BACF0FA959}" type="presParOf" srcId="{21749C28-53D1-43A5-AE0C-1A92B4265094}" destId="{8C1AFA21-EDF6-42FE-B6EF-1C905A2F26F5}" srcOrd="6" destOrd="0" presId="urn:microsoft.com/office/officeart/2005/8/layout/venn3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A9E3393-1BFB-4372-BE76-7355A3085EE7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25D5EF93-21F7-4F77-929D-00024B735D2A}">
      <dgm:prSet phldrT="[Tekst]"/>
      <dgm:spPr>
        <a:solidFill>
          <a:srgbClr val="FF0000">
            <a:alpha val="50000"/>
          </a:srgbClr>
        </a:solidFill>
      </dgm:spPr>
      <dgm:t>
        <a:bodyPr/>
        <a:lstStyle/>
        <a:p>
          <a:r>
            <a:rPr lang="nl-NL" dirty="0">
              <a:latin typeface="Poppins"/>
            </a:rPr>
            <a:t>Niet </a:t>
          </a:r>
        </a:p>
        <a:p>
          <a:r>
            <a:rPr lang="nl-NL" dirty="0">
              <a:latin typeface="Poppins"/>
            </a:rPr>
            <a:t>OK</a:t>
          </a:r>
        </a:p>
      </dgm:t>
    </dgm:pt>
    <dgm:pt modelId="{BB5DCEB7-2994-437E-B0F5-9F2EAC1E606C}" type="parTrans" cxnId="{80B40445-9755-416D-B2D3-0E25517768EE}">
      <dgm:prSet/>
      <dgm:spPr/>
      <dgm:t>
        <a:bodyPr/>
        <a:lstStyle/>
        <a:p>
          <a:endParaRPr lang="nl-NL"/>
        </a:p>
      </dgm:t>
    </dgm:pt>
    <dgm:pt modelId="{0FF85C5B-31EC-4A39-9618-B8D42751C65D}" type="sibTrans" cxnId="{80B40445-9755-416D-B2D3-0E25517768EE}">
      <dgm:prSet/>
      <dgm:spPr/>
      <dgm:t>
        <a:bodyPr/>
        <a:lstStyle/>
        <a:p>
          <a:endParaRPr lang="nl-NL"/>
        </a:p>
      </dgm:t>
    </dgm:pt>
    <dgm:pt modelId="{02DD2ECF-29A2-4696-B0CD-6D16930F277A}">
      <dgm:prSet phldrT="[Tekst]"/>
      <dgm:spPr>
        <a:solidFill>
          <a:srgbClr val="FFC000">
            <a:alpha val="50000"/>
          </a:srgbClr>
        </a:solidFill>
      </dgm:spPr>
      <dgm:t>
        <a:bodyPr/>
        <a:lstStyle/>
        <a:p>
          <a:r>
            <a:rPr lang="nl-NL" dirty="0">
              <a:latin typeface="Poppins"/>
            </a:rPr>
            <a:t>Twijfel</a:t>
          </a:r>
        </a:p>
      </dgm:t>
    </dgm:pt>
    <dgm:pt modelId="{1F80A5AB-18EF-4CBF-9999-6A3A837FA2DE}" type="parTrans" cxnId="{34B00FC9-AC1C-48A3-A9E7-E19CFF783242}">
      <dgm:prSet/>
      <dgm:spPr/>
      <dgm:t>
        <a:bodyPr/>
        <a:lstStyle/>
        <a:p>
          <a:endParaRPr lang="nl-NL"/>
        </a:p>
      </dgm:t>
    </dgm:pt>
    <dgm:pt modelId="{254B27A9-24E0-4999-BC1C-92937819B22A}" type="sibTrans" cxnId="{34B00FC9-AC1C-48A3-A9E7-E19CFF783242}">
      <dgm:prSet/>
      <dgm:spPr/>
      <dgm:t>
        <a:bodyPr/>
        <a:lstStyle/>
        <a:p>
          <a:endParaRPr lang="nl-NL"/>
        </a:p>
      </dgm:t>
    </dgm:pt>
    <dgm:pt modelId="{35D58D4D-5266-449E-9DBE-D5308D2872A7}">
      <dgm:prSet phldrT="[Tekst]"/>
      <dgm:spPr>
        <a:solidFill>
          <a:srgbClr val="FFFF00">
            <a:alpha val="50000"/>
          </a:srgbClr>
        </a:solidFill>
      </dgm:spPr>
      <dgm:t>
        <a:bodyPr/>
        <a:lstStyle/>
        <a:p>
          <a:r>
            <a:rPr lang="nl-NL" dirty="0">
              <a:latin typeface="Poppins"/>
            </a:rPr>
            <a:t>Bijna</a:t>
          </a:r>
        </a:p>
      </dgm:t>
    </dgm:pt>
    <dgm:pt modelId="{ED086144-90A9-4C14-876E-2AEE89012AEA}" type="parTrans" cxnId="{4A86AE7B-A978-40A5-A588-3C2FCE0DBAE3}">
      <dgm:prSet/>
      <dgm:spPr/>
      <dgm:t>
        <a:bodyPr/>
        <a:lstStyle/>
        <a:p>
          <a:endParaRPr lang="nl-NL"/>
        </a:p>
      </dgm:t>
    </dgm:pt>
    <dgm:pt modelId="{E83E709A-3E5D-423F-A772-9E0D7AED7DCB}" type="sibTrans" cxnId="{4A86AE7B-A978-40A5-A588-3C2FCE0DBAE3}">
      <dgm:prSet/>
      <dgm:spPr/>
      <dgm:t>
        <a:bodyPr/>
        <a:lstStyle/>
        <a:p>
          <a:endParaRPr lang="nl-NL"/>
        </a:p>
      </dgm:t>
    </dgm:pt>
    <dgm:pt modelId="{7A0F270E-8461-479A-A5A1-A91A18EA2628}">
      <dgm:prSet phldrT="[Tekst]"/>
      <dgm:spPr>
        <a:solidFill>
          <a:srgbClr val="00B050">
            <a:alpha val="50000"/>
          </a:srgbClr>
        </a:solidFill>
      </dgm:spPr>
      <dgm:t>
        <a:bodyPr/>
        <a:lstStyle/>
        <a:p>
          <a:r>
            <a:rPr lang="nl-NL" dirty="0">
              <a:latin typeface="Poppins"/>
            </a:rPr>
            <a:t>OK</a:t>
          </a:r>
        </a:p>
      </dgm:t>
    </dgm:pt>
    <dgm:pt modelId="{F14BEDD7-1C0D-4554-A733-C8A00C3C538F}" type="parTrans" cxnId="{BFE31332-7A27-41B3-8C55-783A52F5F790}">
      <dgm:prSet/>
      <dgm:spPr/>
      <dgm:t>
        <a:bodyPr/>
        <a:lstStyle/>
        <a:p>
          <a:endParaRPr lang="nl-NL"/>
        </a:p>
      </dgm:t>
    </dgm:pt>
    <dgm:pt modelId="{A2356107-AED3-42BF-915B-C15511193136}" type="sibTrans" cxnId="{BFE31332-7A27-41B3-8C55-783A52F5F790}">
      <dgm:prSet/>
      <dgm:spPr/>
      <dgm:t>
        <a:bodyPr/>
        <a:lstStyle/>
        <a:p>
          <a:endParaRPr lang="nl-NL"/>
        </a:p>
      </dgm:t>
    </dgm:pt>
    <dgm:pt modelId="{21749C28-53D1-43A5-AE0C-1A92B4265094}" type="pres">
      <dgm:prSet presAssocID="{6A9E3393-1BFB-4372-BE76-7355A3085EE7}" presName="Name0" presStyleCnt="0">
        <dgm:presLayoutVars>
          <dgm:dir/>
          <dgm:resizeHandles val="exact"/>
        </dgm:presLayoutVars>
      </dgm:prSet>
      <dgm:spPr/>
    </dgm:pt>
    <dgm:pt modelId="{F1398783-6914-444D-B53A-43A8FA3CBAEB}" type="pres">
      <dgm:prSet presAssocID="{25D5EF93-21F7-4F77-929D-00024B735D2A}" presName="Name5" presStyleLbl="vennNode1" presStyleIdx="0" presStyleCnt="4">
        <dgm:presLayoutVars>
          <dgm:bulletEnabled val="1"/>
        </dgm:presLayoutVars>
      </dgm:prSet>
      <dgm:spPr/>
    </dgm:pt>
    <dgm:pt modelId="{855B85BD-3B08-41E9-A572-DC6BAD52B939}" type="pres">
      <dgm:prSet presAssocID="{0FF85C5B-31EC-4A39-9618-B8D42751C65D}" presName="space" presStyleCnt="0"/>
      <dgm:spPr/>
    </dgm:pt>
    <dgm:pt modelId="{07D4FCFD-DB50-4910-B284-3661A309E6C1}" type="pres">
      <dgm:prSet presAssocID="{02DD2ECF-29A2-4696-B0CD-6D16930F277A}" presName="Name5" presStyleLbl="vennNode1" presStyleIdx="1" presStyleCnt="4">
        <dgm:presLayoutVars>
          <dgm:bulletEnabled val="1"/>
        </dgm:presLayoutVars>
      </dgm:prSet>
      <dgm:spPr/>
    </dgm:pt>
    <dgm:pt modelId="{DA4B8991-0270-4223-B556-D158030C824A}" type="pres">
      <dgm:prSet presAssocID="{254B27A9-24E0-4999-BC1C-92937819B22A}" presName="space" presStyleCnt="0"/>
      <dgm:spPr/>
    </dgm:pt>
    <dgm:pt modelId="{28F11383-A2AF-4105-92D0-0A4117E20DB9}" type="pres">
      <dgm:prSet presAssocID="{35D58D4D-5266-449E-9DBE-D5308D2872A7}" presName="Name5" presStyleLbl="vennNode1" presStyleIdx="2" presStyleCnt="4">
        <dgm:presLayoutVars>
          <dgm:bulletEnabled val="1"/>
        </dgm:presLayoutVars>
      </dgm:prSet>
      <dgm:spPr/>
    </dgm:pt>
    <dgm:pt modelId="{9008C7D3-0955-4EA0-8925-44E7BCE5B75F}" type="pres">
      <dgm:prSet presAssocID="{E83E709A-3E5D-423F-A772-9E0D7AED7DCB}" presName="space" presStyleCnt="0"/>
      <dgm:spPr/>
    </dgm:pt>
    <dgm:pt modelId="{8C1AFA21-EDF6-42FE-B6EF-1C905A2F26F5}" type="pres">
      <dgm:prSet presAssocID="{7A0F270E-8461-479A-A5A1-A91A18EA2628}" presName="Name5" presStyleLbl="vennNode1" presStyleIdx="3" presStyleCnt="4">
        <dgm:presLayoutVars>
          <dgm:bulletEnabled val="1"/>
        </dgm:presLayoutVars>
      </dgm:prSet>
      <dgm:spPr/>
    </dgm:pt>
  </dgm:ptLst>
  <dgm:cxnLst>
    <dgm:cxn modelId="{61E49E30-D2CF-4C63-8F7F-D6E08687480D}" type="presOf" srcId="{02DD2ECF-29A2-4696-B0CD-6D16930F277A}" destId="{07D4FCFD-DB50-4910-B284-3661A309E6C1}" srcOrd="0" destOrd="0" presId="urn:microsoft.com/office/officeart/2005/8/layout/venn3"/>
    <dgm:cxn modelId="{BFE31332-7A27-41B3-8C55-783A52F5F790}" srcId="{6A9E3393-1BFB-4372-BE76-7355A3085EE7}" destId="{7A0F270E-8461-479A-A5A1-A91A18EA2628}" srcOrd="3" destOrd="0" parTransId="{F14BEDD7-1C0D-4554-A733-C8A00C3C538F}" sibTransId="{A2356107-AED3-42BF-915B-C15511193136}"/>
    <dgm:cxn modelId="{80B40445-9755-416D-B2D3-0E25517768EE}" srcId="{6A9E3393-1BFB-4372-BE76-7355A3085EE7}" destId="{25D5EF93-21F7-4F77-929D-00024B735D2A}" srcOrd="0" destOrd="0" parTransId="{BB5DCEB7-2994-437E-B0F5-9F2EAC1E606C}" sibTransId="{0FF85C5B-31EC-4A39-9618-B8D42751C65D}"/>
    <dgm:cxn modelId="{CDC94774-787D-45AD-AF04-DBA9C0AB4E80}" type="presOf" srcId="{25D5EF93-21F7-4F77-929D-00024B735D2A}" destId="{F1398783-6914-444D-B53A-43A8FA3CBAEB}" srcOrd="0" destOrd="0" presId="urn:microsoft.com/office/officeart/2005/8/layout/venn3"/>
    <dgm:cxn modelId="{4A86AE7B-A978-40A5-A588-3C2FCE0DBAE3}" srcId="{6A9E3393-1BFB-4372-BE76-7355A3085EE7}" destId="{35D58D4D-5266-449E-9DBE-D5308D2872A7}" srcOrd="2" destOrd="0" parTransId="{ED086144-90A9-4C14-876E-2AEE89012AEA}" sibTransId="{E83E709A-3E5D-423F-A772-9E0D7AED7DCB}"/>
    <dgm:cxn modelId="{06E081B6-C760-444C-8BB1-138F06A34D76}" type="presOf" srcId="{7A0F270E-8461-479A-A5A1-A91A18EA2628}" destId="{8C1AFA21-EDF6-42FE-B6EF-1C905A2F26F5}" srcOrd="0" destOrd="0" presId="urn:microsoft.com/office/officeart/2005/8/layout/venn3"/>
    <dgm:cxn modelId="{2B5EA4C4-AC6D-4C99-80A4-69B560235C25}" type="presOf" srcId="{6A9E3393-1BFB-4372-BE76-7355A3085EE7}" destId="{21749C28-53D1-43A5-AE0C-1A92B4265094}" srcOrd="0" destOrd="0" presId="urn:microsoft.com/office/officeart/2005/8/layout/venn3"/>
    <dgm:cxn modelId="{34B00FC9-AC1C-48A3-A9E7-E19CFF783242}" srcId="{6A9E3393-1BFB-4372-BE76-7355A3085EE7}" destId="{02DD2ECF-29A2-4696-B0CD-6D16930F277A}" srcOrd="1" destOrd="0" parTransId="{1F80A5AB-18EF-4CBF-9999-6A3A837FA2DE}" sibTransId="{254B27A9-24E0-4999-BC1C-92937819B22A}"/>
    <dgm:cxn modelId="{CC77F6E0-32C7-42A8-8D05-00DD38189CA0}" type="presOf" srcId="{35D58D4D-5266-449E-9DBE-D5308D2872A7}" destId="{28F11383-A2AF-4105-92D0-0A4117E20DB9}" srcOrd="0" destOrd="0" presId="urn:microsoft.com/office/officeart/2005/8/layout/venn3"/>
    <dgm:cxn modelId="{FAF1EF7A-688E-4B66-960F-045C5113D78E}" type="presParOf" srcId="{21749C28-53D1-43A5-AE0C-1A92B4265094}" destId="{F1398783-6914-444D-B53A-43A8FA3CBAEB}" srcOrd="0" destOrd="0" presId="urn:microsoft.com/office/officeart/2005/8/layout/venn3"/>
    <dgm:cxn modelId="{BD017CA6-6279-4EE1-9DFD-D050199AF762}" type="presParOf" srcId="{21749C28-53D1-43A5-AE0C-1A92B4265094}" destId="{855B85BD-3B08-41E9-A572-DC6BAD52B939}" srcOrd="1" destOrd="0" presId="urn:microsoft.com/office/officeart/2005/8/layout/venn3"/>
    <dgm:cxn modelId="{1D3764A9-CC3A-4DB1-9D4A-1EE682A87832}" type="presParOf" srcId="{21749C28-53D1-43A5-AE0C-1A92B4265094}" destId="{07D4FCFD-DB50-4910-B284-3661A309E6C1}" srcOrd="2" destOrd="0" presId="urn:microsoft.com/office/officeart/2005/8/layout/venn3"/>
    <dgm:cxn modelId="{93AF4193-8856-45B6-B68D-2DFBFB2BC918}" type="presParOf" srcId="{21749C28-53D1-43A5-AE0C-1A92B4265094}" destId="{DA4B8991-0270-4223-B556-D158030C824A}" srcOrd="3" destOrd="0" presId="urn:microsoft.com/office/officeart/2005/8/layout/venn3"/>
    <dgm:cxn modelId="{4322CE75-44DE-4893-A891-37BF3CC65CF0}" type="presParOf" srcId="{21749C28-53D1-43A5-AE0C-1A92B4265094}" destId="{28F11383-A2AF-4105-92D0-0A4117E20DB9}" srcOrd="4" destOrd="0" presId="urn:microsoft.com/office/officeart/2005/8/layout/venn3"/>
    <dgm:cxn modelId="{7C775511-2497-4F16-AAF5-D5897008495E}" type="presParOf" srcId="{21749C28-53D1-43A5-AE0C-1A92B4265094}" destId="{9008C7D3-0955-4EA0-8925-44E7BCE5B75F}" srcOrd="5" destOrd="0" presId="urn:microsoft.com/office/officeart/2005/8/layout/venn3"/>
    <dgm:cxn modelId="{E89EFECF-6083-477B-A03E-18BACF0FA959}" type="presParOf" srcId="{21749C28-53D1-43A5-AE0C-1A92B4265094}" destId="{8C1AFA21-EDF6-42FE-B6EF-1C905A2F26F5}" srcOrd="6" destOrd="0" presId="urn:microsoft.com/office/officeart/2005/8/layout/venn3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A9E3393-1BFB-4372-BE76-7355A3085EE7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25D5EF93-21F7-4F77-929D-00024B735D2A}">
      <dgm:prSet phldrT="[Tekst]"/>
      <dgm:spPr>
        <a:solidFill>
          <a:srgbClr val="FF0000">
            <a:alpha val="50000"/>
          </a:srgbClr>
        </a:solidFill>
      </dgm:spPr>
      <dgm:t>
        <a:bodyPr/>
        <a:lstStyle/>
        <a:p>
          <a:r>
            <a:rPr lang="nl-NL" dirty="0">
              <a:latin typeface="Poppins"/>
            </a:rPr>
            <a:t>Niet </a:t>
          </a:r>
        </a:p>
        <a:p>
          <a:r>
            <a:rPr lang="nl-NL" dirty="0">
              <a:latin typeface="Poppins"/>
            </a:rPr>
            <a:t>OK</a:t>
          </a:r>
        </a:p>
      </dgm:t>
    </dgm:pt>
    <dgm:pt modelId="{BB5DCEB7-2994-437E-B0F5-9F2EAC1E606C}" type="parTrans" cxnId="{80B40445-9755-416D-B2D3-0E25517768EE}">
      <dgm:prSet/>
      <dgm:spPr/>
      <dgm:t>
        <a:bodyPr/>
        <a:lstStyle/>
        <a:p>
          <a:endParaRPr lang="nl-NL"/>
        </a:p>
      </dgm:t>
    </dgm:pt>
    <dgm:pt modelId="{0FF85C5B-31EC-4A39-9618-B8D42751C65D}" type="sibTrans" cxnId="{80B40445-9755-416D-B2D3-0E25517768EE}">
      <dgm:prSet/>
      <dgm:spPr/>
      <dgm:t>
        <a:bodyPr/>
        <a:lstStyle/>
        <a:p>
          <a:endParaRPr lang="nl-NL"/>
        </a:p>
      </dgm:t>
    </dgm:pt>
    <dgm:pt modelId="{02DD2ECF-29A2-4696-B0CD-6D16930F277A}">
      <dgm:prSet phldrT="[Tekst]"/>
      <dgm:spPr>
        <a:solidFill>
          <a:srgbClr val="FFC000">
            <a:alpha val="50000"/>
          </a:srgbClr>
        </a:solidFill>
      </dgm:spPr>
      <dgm:t>
        <a:bodyPr/>
        <a:lstStyle/>
        <a:p>
          <a:r>
            <a:rPr lang="nl-NL" dirty="0">
              <a:latin typeface="Poppins"/>
            </a:rPr>
            <a:t>Twijfel</a:t>
          </a:r>
        </a:p>
      </dgm:t>
    </dgm:pt>
    <dgm:pt modelId="{1F80A5AB-18EF-4CBF-9999-6A3A837FA2DE}" type="parTrans" cxnId="{34B00FC9-AC1C-48A3-A9E7-E19CFF783242}">
      <dgm:prSet/>
      <dgm:spPr/>
      <dgm:t>
        <a:bodyPr/>
        <a:lstStyle/>
        <a:p>
          <a:endParaRPr lang="nl-NL"/>
        </a:p>
      </dgm:t>
    </dgm:pt>
    <dgm:pt modelId="{254B27A9-24E0-4999-BC1C-92937819B22A}" type="sibTrans" cxnId="{34B00FC9-AC1C-48A3-A9E7-E19CFF783242}">
      <dgm:prSet/>
      <dgm:spPr/>
      <dgm:t>
        <a:bodyPr/>
        <a:lstStyle/>
        <a:p>
          <a:endParaRPr lang="nl-NL"/>
        </a:p>
      </dgm:t>
    </dgm:pt>
    <dgm:pt modelId="{35D58D4D-5266-449E-9DBE-D5308D2872A7}">
      <dgm:prSet phldrT="[Tekst]"/>
      <dgm:spPr>
        <a:solidFill>
          <a:srgbClr val="FFFF00">
            <a:alpha val="50000"/>
          </a:srgbClr>
        </a:solidFill>
      </dgm:spPr>
      <dgm:t>
        <a:bodyPr/>
        <a:lstStyle/>
        <a:p>
          <a:r>
            <a:rPr lang="nl-NL" dirty="0">
              <a:latin typeface="Poppins"/>
            </a:rPr>
            <a:t>Bijna</a:t>
          </a:r>
        </a:p>
      </dgm:t>
    </dgm:pt>
    <dgm:pt modelId="{ED086144-90A9-4C14-876E-2AEE89012AEA}" type="parTrans" cxnId="{4A86AE7B-A978-40A5-A588-3C2FCE0DBAE3}">
      <dgm:prSet/>
      <dgm:spPr/>
      <dgm:t>
        <a:bodyPr/>
        <a:lstStyle/>
        <a:p>
          <a:endParaRPr lang="nl-NL"/>
        </a:p>
      </dgm:t>
    </dgm:pt>
    <dgm:pt modelId="{E83E709A-3E5D-423F-A772-9E0D7AED7DCB}" type="sibTrans" cxnId="{4A86AE7B-A978-40A5-A588-3C2FCE0DBAE3}">
      <dgm:prSet/>
      <dgm:spPr/>
      <dgm:t>
        <a:bodyPr/>
        <a:lstStyle/>
        <a:p>
          <a:endParaRPr lang="nl-NL"/>
        </a:p>
      </dgm:t>
    </dgm:pt>
    <dgm:pt modelId="{7A0F270E-8461-479A-A5A1-A91A18EA2628}">
      <dgm:prSet phldrT="[Tekst]"/>
      <dgm:spPr>
        <a:solidFill>
          <a:srgbClr val="00B050">
            <a:alpha val="50000"/>
          </a:srgbClr>
        </a:solidFill>
      </dgm:spPr>
      <dgm:t>
        <a:bodyPr/>
        <a:lstStyle/>
        <a:p>
          <a:r>
            <a:rPr lang="nl-NL" dirty="0">
              <a:latin typeface="Poppins"/>
            </a:rPr>
            <a:t>OK</a:t>
          </a:r>
        </a:p>
      </dgm:t>
    </dgm:pt>
    <dgm:pt modelId="{F14BEDD7-1C0D-4554-A733-C8A00C3C538F}" type="parTrans" cxnId="{BFE31332-7A27-41B3-8C55-783A52F5F790}">
      <dgm:prSet/>
      <dgm:spPr/>
      <dgm:t>
        <a:bodyPr/>
        <a:lstStyle/>
        <a:p>
          <a:endParaRPr lang="nl-NL"/>
        </a:p>
      </dgm:t>
    </dgm:pt>
    <dgm:pt modelId="{A2356107-AED3-42BF-915B-C15511193136}" type="sibTrans" cxnId="{BFE31332-7A27-41B3-8C55-783A52F5F790}">
      <dgm:prSet/>
      <dgm:spPr/>
      <dgm:t>
        <a:bodyPr/>
        <a:lstStyle/>
        <a:p>
          <a:endParaRPr lang="nl-NL"/>
        </a:p>
      </dgm:t>
    </dgm:pt>
    <dgm:pt modelId="{21749C28-53D1-43A5-AE0C-1A92B4265094}" type="pres">
      <dgm:prSet presAssocID="{6A9E3393-1BFB-4372-BE76-7355A3085EE7}" presName="Name0" presStyleCnt="0">
        <dgm:presLayoutVars>
          <dgm:dir/>
          <dgm:resizeHandles val="exact"/>
        </dgm:presLayoutVars>
      </dgm:prSet>
      <dgm:spPr/>
    </dgm:pt>
    <dgm:pt modelId="{F1398783-6914-444D-B53A-43A8FA3CBAEB}" type="pres">
      <dgm:prSet presAssocID="{25D5EF93-21F7-4F77-929D-00024B735D2A}" presName="Name5" presStyleLbl="vennNode1" presStyleIdx="0" presStyleCnt="4">
        <dgm:presLayoutVars>
          <dgm:bulletEnabled val="1"/>
        </dgm:presLayoutVars>
      </dgm:prSet>
      <dgm:spPr/>
    </dgm:pt>
    <dgm:pt modelId="{855B85BD-3B08-41E9-A572-DC6BAD52B939}" type="pres">
      <dgm:prSet presAssocID="{0FF85C5B-31EC-4A39-9618-B8D42751C65D}" presName="space" presStyleCnt="0"/>
      <dgm:spPr/>
    </dgm:pt>
    <dgm:pt modelId="{07D4FCFD-DB50-4910-B284-3661A309E6C1}" type="pres">
      <dgm:prSet presAssocID="{02DD2ECF-29A2-4696-B0CD-6D16930F277A}" presName="Name5" presStyleLbl="vennNode1" presStyleIdx="1" presStyleCnt="4">
        <dgm:presLayoutVars>
          <dgm:bulletEnabled val="1"/>
        </dgm:presLayoutVars>
      </dgm:prSet>
      <dgm:spPr/>
    </dgm:pt>
    <dgm:pt modelId="{DA4B8991-0270-4223-B556-D158030C824A}" type="pres">
      <dgm:prSet presAssocID="{254B27A9-24E0-4999-BC1C-92937819B22A}" presName="space" presStyleCnt="0"/>
      <dgm:spPr/>
    </dgm:pt>
    <dgm:pt modelId="{28F11383-A2AF-4105-92D0-0A4117E20DB9}" type="pres">
      <dgm:prSet presAssocID="{35D58D4D-5266-449E-9DBE-D5308D2872A7}" presName="Name5" presStyleLbl="vennNode1" presStyleIdx="2" presStyleCnt="4">
        <dgm:presLayoutVars>
          <dgm:bulletEnabled val="1"/>
        </dgm:presLayoutVars>
      </dgm:prSet>
      <dgm:spPr/>
    </dgm:pt>
    <dgm:pt modelId="{9008C7D3-0955-4EA0-8925-44E7BCE5B75F}" type="pres">
      <dgm:prSet presAssocID="{E83E709A-3E5D-423F-A772-9E0D7AED7DCB}" presName="space" presStyleCnt="0"/>
      <dgm:spPr/>
    </dgm:pt>
    <dgm:pt modelId="{8C1AFA21-EDF6-42FE-B6EF-1C905A2F26F5}" type="pres">
      <dgm:prSet presAssocID="{7A0F270E-8461-479A-A5A1-A91A18EA2628}" presName="Name5" presStyleLbl="vennNode1" presStyleIdx="3" presStyleCnt="4">
        <dgm:presLayoutVars>
          <dgm:bulletEnabled val="1"/>
        </dgm:presLayoutVars>
      </dgm:prSet>
      <dgm:spPr/>
    </dgm:pt>
  </dgm:ptLst>
  <dgm:cxnLst>
    <dgm:cxn modelId="{61E49E30-D2CF-4C63-8F7F-D6E08687480D}" type="presOf" srcId="{02DD2ECF-29A2-4696-B0CD-6D16930F277A}" destId="{07D4FCFD-DB50-4910-B284-3661A309E6C1}" srcOrd="0" destOrd="0" presId="urn:microsoft.com/office/officeart/2005/8/layout/venn3"/>
    <dgm:cxn modelId="{BFE31332-7A27-41B3-8C55-783A52F5F790}" srcId="{6A9E3393-1BFB-4372-BE76-7355A3085EE7}" destId="{7A0F270E-8461-479A-A5A1-A91A18EA2628}" srcOrd="3" destOrd="0" parTransId="{F14BEDD7-1C0D-4554-A733-C8A00C3C538F}" sibTransId="{A2356107-AED3-42BF-915B-C15511193136}"/>
    <dgm:cxn modelId="{80B40445-9755-416D-B2D3-0E25517768EE}" srcId="{6A9E3393-1BFB-4372-BE76-7355A3085EE7}" destId="{25D5EF93-21F7-4F77-929D-00024B735D2A}" srcOrd="0" destOrd="0" parTransId="{BB5DCEB7-2994-437E-B0F5-9F2EAC1E606C}" sibTransId="{0FF85C5B-31EC-4A39-9618-B8D42751C65D}"/>
    <dgm:cxn modelId="{CDC94774-787D-45AD-AF04-DBA9C0AB4E80}" type="presOf" srcId="{25D5EF93-21F7-4F77-929D-00024B735D2A}" destId="{F1398783-6914-444D-B53A-43A8FA3CBAEB}" srcOrd="0" destOrd="0" presId="urn:microsoft.com/office/officeart/2005/8/layout/venn3"/>
    <dgm:cxn modelId="{4A86AE7B-A978-40A5-A588-3C2FCE0DBAE3}" srcId="{6A9E3393-1BFB-4372-BE76-7355A3085EE7}" destId="{35D58D4D-5266-449E-9DBE-D5308D2872A7}" srcOrd="2" destOrd="0" parTransId="{ED086144-90A9-4C14-876E-2AEE89012AEA}" sibTransId="{E83E709A-3E5D-423F-A772-9E0D7AED7DCB}"/>
    <dgm:cxn modelId="{06E081B6-C760-444C-8BB1-138F06A34D76}" type="presOf" srcId="{7A0F270E-8461-479A-A5A1-A91A18EA2628}" destId="{8C1AFA21-EDF6-42FE-B6EF-1C905A2F26F5}" srcOrd="0" destOrd="0" presId="urn:microsoft.com/office/officeart/2005/8/layout/venn3"/>
    <dgm:cxn modelId="{2B5EA4C4-AC6D-4C99-80A4-69B560235C25}" type="presOf" srcId="{6A9E3393-1BFB-4372-BE76-7355A3085EE7}" destId="{21749C28-53D1-43A5-AE0C-1A92B4265094}" srcOrd="0" destOrd="0" presId="urn:microsoft.com/office/officeart/2005/8/layout/venn3"/>
    <dgm:cxn modelId="{34B00FC9-AC1C-48A3-A9E7-E19CFF783242}" srcId="{6A9E3393-1BFB-4372-BE76-7355A3085EE7}" destId="{02DD2ECF-29A2-4696-B0CD-6D16930F277A}" srcOrd="1" destOrd="0" parTransId="{1F80A5AB-18EF-4CBF-9999-6A3A837FA2DE}" sibTransId="{254B27A9-24E0-4999-BC1C-92937819B22A}"/>
    <dgm:cxn modelId="{CC77F6E0-32C7-42A8-8D05-00DD38189CA0}" type="presOf" srcId="{35D58D4D-5266-449E-9DBE-D5308D2872A7}" destId="{28F11383-A2AF-4105-92D0-0A4117E20DB9}" srcOrd="0" destOrd="0" presId="urn:microsoft.com/office/officeart/2005/8/layout/venn3"/>
    <dgm:cxn modelId="{FAF1EF7A-688E-4B66-960F-045C5113D78E}" type="presParOf" srcId="{21749C28-53D1-43A5-AE0C-1A92B4265094}" destId="{F1398783-6914-444D-B53A-43A8FA3CBAEB}" srcOrd="0" destOrd="0" presId="urn:microsoft.com/office/officeart/2005/8/layout/venn3"/>
    <dgm:cxn modelId="{BD017CA6-6279-4EE1-9DFD-D050199AF762}" type="presParOf" srcId="{21749C28-53D1-43A5-AE0C-1A92B4265094}" destId="{855B85BD-3B08-41E9-A572-DC6BAD52B939}" srcOrd="1" destOrd="0" presId="urn:microsoft.com/office/officeart/2005/8/layout/venn3"/>
    <dgm:cxn modelId="{1D3764A9-CC3A-4DB1-9D4A-1EE682A87832}" type="presParOf" srcId="{21749C28-53D1-43A5-AE0C-1A92B4265094}" destId="{07D4FCFD-DB50-4910-B284-3661A309E6C1}" srcOrd="2" destOrd="0" presId="urn:microsoft.com/office/officeart/2005/8/layout/venn3"/>
    <dgm:cxn modelId="{93AF4193-8856-45B6-B68D-2DFBFB2BC918}" type="presParOf" srcId="{21749C28-53D1-43A5-AE0C-1A92B4265094}" destId="{DA4B8991-0270-4223-B556-D158030C824A}" srcOrd="3" destOrd="0" presId="urn:microsoft.com/office/officeart/2005/8/layout/venn3"/>
    <dgm:cxn modelId="{4322CE75-44DE-4893-A891-37BF3CC65CF0}" type="presParOf" srcId="{21749C28-53D1-43A5-AE0C-1A92B4265094}" destId="{28F11383-A2AF-4105-92D0-0A4117E20DB9}" srcOrd="4" destOrd="0" presId="urn:microsoft.com/office/officeart/2005/8/layout/venn3"/>
    <dgm:cxn modelId="{7C775511-2497-4F16-AAF5-D5897008495E}" type="presParOf" srcId="{21749C28-53D1-43A5-AE0C-1A92B4265094}" destId="{9008C7D3-0955-4EA0-8925-44E7BCE5B75F}" srcOrd="5" destOrd="0" presId="urn:microsoft.com/office/officeart/2005/8/layout/venn3"/>
    <dgm:cxn modelId="{E89EFECF-6083-477B-A03E-18BACF0FA959}" type="presParOf" srcId="{21749C28-53D1-43A5-AE0C-1A92B4265094}" destId="{8C1AFA21-EDF6-42FE-B6EF-1C905A2F26F5}" srcOrd="6" destOrd="0" presId="urn:microsoft.com/office/officeart/2005/8/layout/venn3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A9E3393-1BFB-4372-BE76-7355A3085EE7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25D5EF93-21F7-4F77-929D-00024B735D2A}">
      <dgm:prSet phldrT="[Tekst]"/>
      <dgm:spPr>
        <a:solidFill>
          <a:srgbClr val="FF0000">
            <a:alpha val="50000"/>
          </a:srgbClr>
        </a:solidFill>
      </dgm:spPr>
      <dgm:t>
        <a:bodyPr/>
        <a:lstStyle/>
        <a:p>
          <a:r>
            <a:rPr lang="nl-NL" dirty="0">
              <a:latin typeface="Poppins"/>
            </a:rPr>
            <a:t>Niet </a:t>
          </a:r>
        </a:p>
        <a:p>
          <a:r>
            <a:rPr lang="nl-NL" dirty="0">
              <a:latin typeface="Poppins"/>
            </a:rPr>
            <a:t>OK</a:t>
          </a:r>
        </a:p>
      </dgm:t>
    </dgm:pt>
    <dgm:pt modelId="{BB5DCEB7-2994-437E-B0F5-9F2EAC1E606C}" type="parTrans" cxnId="{80B40445-9755-416D-B2D3-0E25517768EE}">
      <dgm:prSet/>
      <dgm:spPr/>
      <dgm:t>
        <a:bodyPr/>
        <a:lstStyle/>
        <a:p>
          <a:endParaRPr lang="nl-NL"/>
        </a:p>
      </dgm:t>
    </dgm:pt>
    <dgm:pt modelId="{0FF85C5B-31EC-4A39-9618-B8D42751C65D}" type="sibTrans" cxnId="{80B40445-9755-416D-B2D3-0E25517768EE}">
      <dgm:prSet/>
      <dgm:spPr/>
      <dgm:t>
        <a:bodyPr/>
        <a:lstStyle/>
        <a:p>
          <a:endParaRPr lang="nl-NL"/>
        </a:p>
      </dgm:t>
    </dgm:pt>
    <dgm:pt modelId="{02DD2ECF-29A2-4696-B0CD-6D16930F277A}">
      <dgm:prSet phldrT="[Tekst]"/>
      <dgm:spPr>
        <a:solidFill>
          <a:srgbClr val="FFC000">
            <a:alpha val="50000"/>
          </a:srgbClr>
        </a:solidFill>
      </dgm:spPr>
      <dgm:t>
        <a:bodyPr/>
        <a:lstStyle/>
        <a:p>
          <a:r>
            <a:rPr lang="nl-NL" dirty="0">
              <a:latin typeface="Poppins"/>
            </a:rPr>
            <a:t>Twijfel</a:t>
          </a:r>
        </a:p>
      </dgm:t>
    </dgm:pt>
    <dgm:pt modelId="{1F80A5AB-18EF-4CBF-9999-6A3A837FA2DE}" type="parTrans" cxnId="{34B00FC9-AC1C-48A3-A9E7-E19CFF783242}">
      <dgm:prSet/>
      <dgm:spPr/>
      <dgm:t>
        <a:bodyPr/>
        <a:lstStyle/>
        <a:p>
          <a:endParaRPr lang="nl-NL"/>
        </a:p>
      </dgm:t>
    </dgm:pt>
    <dgm:pt modelId="{254B27A9-24E0-4999-BC1C-92937819B22A}" type="sibTrans" cxnId="{34B00FC9-AC1C-48A3-A9E7-E19CFF783242}">
      <dgm:prSet/>
      <dgm:spPr/>
      <dgm:t>
        <a:bodyPr/>
        <a:lstStyle/>
        <a:p>
          <a:endParaRPr lang="nl-NL"/>
        </a:p>
      </dgm:t>
    </dgm:pt>
    <dgm:pt modelId="{35D58D4D-5266-449E-9DBE-D5308D2872A7}">
      <dgm:prSet phldrT="[Tekst]"/>
      <dgm:spPr>
        <a:solidFill>
          <a:srgbClr val="FFFF00">
            <a:alpha val="50000"/>
          </a:srgbClr>
        </a:solidFill>
      </dgm:spPr>
      <dgm:t>
        <a:bodyPr/>
        <a:lstStyle/>
        <a:p>
          <a:r>
            <a:rPr lang="nl-NL" dirty="0">
              <a:latin typeface="Poppins"/>
            </a:rPr>
            <a:t>Bijna</a:t>
          </a:r>
        </a:p>
      </dgm:t>
    </dgm:pt>
    <dgm:pt modelId="{ED086144-90A9-4C14-876E-2AEE89012AEA}" type="parTrans" cxnId="{4A86AE7B-A978-40A5-A588-3C2FCE0DBAE3}">
      <dgm:prSet/>
      <dgm:spPr/>
      <dgm:t>
        <a:bodyPr/>
        <a:lstStyle/>
        <a:p>
          <a:endParaRPr lang="nl-NL"/>
        </a:p>
      </dgm:t>
    </dgm:pt>
    <dgm:pt modelId="{E83E709A-3E5D-423F-A772-9E0D7AED7DCB}" type="sibTrans" cxnId="{4A86AE7B-A978-40A5-A588-3C2FCE0DBAE3}">
      <dgm:prSet/>
      <dgm:spPr/>
      <dgm:t>
        <a:bodyPr/>
        <a:lstStyle/>
        <a:p>
          <a:endParaRPr lang="nl-NL"/>
        </a:p>
      </dgm:t>
    </dgm:pt>
    <dgm:pt modelId="{7A0F270E-8461-479A-A5A1-A91A18EA2628}">
      <dgm:prSet phldrT="[Tekst]"/>
      <dgm:spPr>
        <a:solidFill>
          <a:srgbClr val="00B050">
            <a:alpha val="50000"/>
          </a:srgbClr>
        </a:solidFill>
      </dgm:spPr>
      <dgm:t>
        <a:bodyPr/>
        <a:lstStyle/>
        <a:p>
          <a:r>
            <a:rPr lang="nl-NL" dirty="0">
              <a:latin typeface="Poppins"/>
            </a:rPr>
            <a:t>OK</a:t>
          </a:r>
        </a:p>
      </dgm:t>
    </dgm:pt>
    <dgm:pt modelId="{F14BEDD7-1C0D-4554-A733-C8A00C3C538F}" type="parTrans" cxnId="{BFE31332-7A27-41B3-8C55-783A52F5F790}">
      <dgm:prSet/>
      <dgm:spPr/>
      <dgm:t>
        <a:bodyPr/>
        <a:lstStyle/>
        <a:p>
          <a:endParaRPr lang="nl-NL"/>
        </a:p>
      </dgm:t>
    </dgm:pt>
    <dgm:pt modelId="{A2356107-AED3-42BF-915B-C15511193136}" type="sibTrans" cxnId="{BFE31332-7A27-41B3-8C55-783A52F5F790}">
      <dgm:prSet/>
      <dgm:spPr/>
      <dgm:t>
        <a:bodyPr/>
        <a:lstStyle/>
        <a:p>
          <a:endParaRPr lang="nl-NL"/>
        </a:p>
      </dgm:t>
    </dgm:pt>
    <dgm:pt modelId="{21749C28-53D1-43A5-AE0C-1A92B4265094}" type="pres">
      <dgm:prSet presAssocID="{6A9E3393-1BFB-4372-BE76-7355A3085EE7}" presName="Name0" presStyleCnt="0">
        <dgm:presLayoutVars>
          <dgm:dir/>
          <dgm:resizeHandles val="exact"/>
        </dgm:presLayoutVars>
      </dgm:prSet>
      <dgm:spPr/>
    </dgm:pt>
    <dgm:pt modelId="{F1398783-6914-444D-B53A-43A8FA3CBAEB}" type="pres">
      <dgm:prSet presAssocID="{25D5EF93-21F7-4F77-929D-00024B735D2A}" presName="Name5" presStyleLbl="vennNode1" presStyleIdx="0" presStyleCnt="4">
        <dgm:presLayoutVars>
          <dgm:bulletEnabled val="1"/>
        </dgm:presLayoutVars>
      </dgm:prSet>
      <dgm:spPr/>
    </dgm:pt>
    <dgm:pt modelId="{855B85BD-3B08-41E9-A572-DC6BAD52B939}" type="pres">
      <dgm:prSet presAssocID="{0FF85C5B-31EC-4A39-9618-B8D42751C65D}" presName="space" presStyleCnt="0"/>
      <dgm:spPr/>
    </dgm:pt>
    <dgm:pt modelId="{07D4FCFD-DB50-4910-B284-3661A309E6C1}" type="pres">
      <dgm:prSet presAssocID="{02DD2ECF-29A2-4696-B0CD-6D16930F277A}" presName="Name5" presStyleLbl="vennNode1" presStyleIdx="1" presStyleCnt="4">
        <dgm:presLayoutVars>
          <dgm:bulletEnabled val="1"/>
        </dgm:presLayoutVars>
      </dgm:prSet>
      <dgm:spPr/>
    </dgm:pt>
    <dgm:pt modelId="{DA4B8991-0270-4223-B556-D158030C824A}" type="pres">
      <dgm:prSet presAssocID="{254B27A9-24E0-4999-BC1C-92937819B22A}" presName="space" presStyleCnt="0"/>
      <dgm:spPr/>
    </dgm:pt>
    <dgm:pt modelId="{28F11383-A2AF-4105-92D0-0A4117E20DB9}" type="pres">
      <dgm:prSet presAssocID="{35D58D4D-5266-449E-9DBE-D5308D2872A7}" presName="Name5" presStyleLbl="vennNode1" presStyleIdx="2" presStyleCnt="4">
        <dgm:presLayoutVars>
          <dgm:bulletEnabled val="1"/>
        </dgm:presLayoutVars>
      </dgm:prSet>
      <dgm:spPr/>
    </dgm:pt>
    <dgm:pt modelId="{9008C7D3-0955-4EA0-8925-44E7BCE5B75F}" type="pres">
      <dgm:prSet presAssocID="{E83E709A-3E5D-423F-A772-9E0D7AED7DCB}" presName="space" presStyleCnt="0"/>
      <dgm:spPr/>
    </dgm:pt>
    <dgm:pt modelId="{8C1AFA21-EDF6-42FE-B6EF-1C905A2F26F5}" type="pres">
      <dgm:prSet presAssocID="{7A0F270E-8461-479A-A5A1-A91A18EA2628}" presName="Name5" presStyleLbl="vennNode1" presStyleIdx="3" presStyleCnt="4">
        <dgm:presLayoutVars>
          <dgm:bulletEnabled val="1"/>
        </dgm:presLayoutVars>
      </dgm:prSet>
      <dgm:spPr/>
    </dgm:pt>
  </dgm:ptLst>
  <dgm:cxnLst>
    <dgm:cxn modelId="{61E49E30-D2CF-4C63-8F7F-D6E08687480D}" type="presOf" srcId="{02DD2ECF-29A2-4696-B0CD-6D16930F277A}" destId="{07D4FCFD-DB50-4910-B284-3661A309E6C1}" srcOrd="0" destOrd="0" presId="urn:microsoft.com/office/officeart/2005/8/layout/venn3"/>
    <dgm:cxn modelId="{BFE31332-7A27-41B3-8C55-783A52F5F790}" srcId="{6A9E3393-1BFB-4372-BE76-7355A3085EE7}" destId="{7A0F270E-8461-479A-A5A1-A91A18EA2628}" srcOrd="3" destOrd="0" parTransId="{F14BEDD7-1C0D-4554-A733-C8A00C3C538F}" sibTransId="{A2356107-AED3-42BF-915B-C15511193136}"/>
    <dgm:cxn modelId="{80B40445-9755-416D-B2D3-0E25517768EE}" srcId="{6A9E3393-1BFB-4372-BE76-7355A3085EE7}" destId="{25D5EF93-21F7-4F77-929D-00024B735D2A}" srcOrd="0" destOrd="0" parTransId="{BB5DCEB7-2994-437E-B0F5-9F2EAC1E606C}" sibTransId="{0FF85C5B-31EC-4A39-9618-B8D42751C65D}"/>
    <dgm:cxn modelId="{CDC94774-787D-45AD-AF04-DBA9C0AB4E80}" type="presOf" srcId="{25D5EF93-21F7-4F77-929D-00024B735D2A}" destId="{F1398783-6914-444D-B53A-43A8FA3CBAEB}" srcOrd="0" destOrd="0" presId="urn:microsoft.com/office/officeart/2005/8/layout/venn3"/>
    <dgm:cxn modelId="{4A86AE7B-A978-40A5-A588-3C2FCE0DBAE3}" srcId="{6A9E3393-1BFB-4372-BE76-7355A3085EE7}" destId="{35D58D4D-5266-449E-9DBE-D5308D2872A7}" srcOrd="2" destOrd="0" parTransId="{ED086144-90A9-4C14-876E-2AEE89012AEA}" sibTransId="{E83E709A-3E5D-423F-A772-9E0D7AED7DCB}"/>
    <dgm:cxn modelId="{06E081B6-C760-444C-8BB1-138F06A34D76}" type="presOf" srcId="{7A0F270E-8461-479A-A5A1-A91A18EA2628}" destId="{8C1AFA21-EDF6-42FE-B6EF-1C905A2F26F5}" srcOrd="0" destOrd="0" presId="urn:microsoft.com/office/officeart/2005/8/layout/venn3"/>
    <dgm:cxn modelId="{2B5EA4C4-AC6D-4C99-80A4-69B560235C25}" type="presOf" srcId="{6A9E3393-1BFB-4372-BE76-7355A3085EE7}" destId="{21749C28-53D1-43A5-AE0C-1A92B4265094}" srcOrd="0" destOrd="0" presId="urn:microsoft.com/office/officeart/2005/8/layout/venn3"/>
    <dgm:cxn modelId="{34B00FC9-AC1C-48A3-A9E7-E19CFF783242}" srcId="{6A9E3393-1BFB-4372-BE76-7355A3085EE7}" destId="{02DD2ECF-29A2-4696-B0CD-6D16930F277A}" srcOrd="1" destOrd="0" parTransId="{1F80A5AB-18EF-4CBF-9999-6A3A837FA2DE}" sibTransId="{254B27A9-24E0-4999-BC1C-92937819B22A}"/>
    <dgm:cxn modelId="{CC77F6E0-32C7-42A8-8D05-00DD38189CA0}" type="presOf" srcId="{35D58D4D-5266-449E-9DBE-D5308D2872A7}" destId="{28F11383-A2AF-4105-92D0-0A4117E20DB9}" srcOrd="0" destOrd="0" presId="urn:microsoft.com/office/officeart/2005/8/layout/venn3"/>
    <dgm:cxn modelId="{FAF1EF7A-688E-4B66-960F-045C5113D78E}" type="presParOf" srcId="{21749C28-53D1-43A5-AE0C-1A92B4265094}" destId="{F1398783-6914-444D-B53A-43A8FA3CBAEB}" srcOrd="0" destOrd="0" presId="urn:microsoft.com/office/officeart/2005/8/layout/venn3"/>
    <dgm:cxn modelId="{BD017CA6-6279-4EE1-9DFD-D050199AF762}" type="presParOf" srcId="{21749C28-53D1-43A5-AE0C-1A92B4265094}" destId="{855B85BD-3B08-41E9-A572-DC6BAD52B939}" srcOrd="1" destOrd="0" presId="urn:microsoft.com/office/officeart/2005/8/layout/venn3"/>
    <dgm:cxn modelId="{1D3764A9-CC3A-4DB1-9D4A-1EE682A87832}" type="presParOf" srcId="{21749C28-53D1-43A5-AE0C-1A92B4265094}" destId="{07D4FCFD-DB50-4910-B284-3661A309E6C1}" srcOrd="2" destOrd="0" presId="urn:microsoft.com/office/officeart/2005/8/layout/venn3"/>
    <dgm:cxn modelId="{93AF4193-8856-45B6-B68D-2DFBFB2BC918}" type="presParOf" srcId="{21749C28-53D1-43A5-AE0C-1A92B4265094}" destId="{DA4B8991-0270-4223-B556-D158030C824A}" srcOrd="3" destOrd="0" presId="urn:microsoft.com/office/officeart/2005/8/layout/venn3"/>
    <dgm:cxn modelId="{4322CE75-44DE-4893-A891-37BF3CC65CF0}" type="presParOf" srcId="{21749C28-53D1-43A5-AE0C-1A92B4265094}" destId="{28F11383-A2AF-4105-92D0-0A4117E20DB9}" srcOrd="4" destOrd="0" presId="urn:microsoft.com/office/officeart/2005/8/layout/venn3"/>
    <dgm:cxn modelId="{7C775511-2497-4F16-AAF5-D5897008495E}" type="presParOf" srcId="{21749C28-53D1-43A5-AE0C-1A92B4265094}" destId="{9008C7D3-0955-4EA0-8925-44E7BCE5B75F}" srcOrd="5" destOrd="0" presId="urn:microsoft.com/office/officeart/2005/8/layout/venn3"/>
    <dgm:cxn modelId="{E89EFECF-6083-477B-A03E-18BACF0FA959}" type="presParOf" srcId="{21749C28-53D1-43A5-AE0C-1A92B4265094}" destId="{8C1AFA21-EDF6-42FE-B6EF-1C905A2F26F5}" srcOrd="6" destOrd="0" presId="urn:microsoft.com/office/officeart/2005/8/layout/venn3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A9E3393-1BFB-4372-BE76-7355A3085EE7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25D5EF93-21F7-4F77-929D-00024B735D2A}">
      <dgm:prSet phldrT="[Tekst]"/>
      <dgm:spPr>
        <a:solidFill>
          <a:srgbClr val="FF0000">
            <a:alpha val="50000"/>
          </a:srgbClr>
        </a:solidFill>
      </dgm:spPr>
      <dgm:t>
        <a:bodyPr/>
        <a:lstStyle/>
        <a:p>
          <a:r>
            <a:rPr lang="nl-NL" dirty="0">
              <a:latin typeface="Poppins"/>
            </a:rPr>
            <a:t>Niet </a:t>
          </a:r>
        </a:p>
        <a:p>
          <a:r>
            <a:rPr lang="nl-NL" dirty="0">
              <a:latin typeface="Poppins"/>
            </a:rPr>
            <a:t>OK</a:t>
          </a:r>
        </a:p>
      </dgm:t>
    </dgm:pt>
    <dgm:pt modelId="{BB5DCEB7-2994-437E-B0F5-9F2EAC1E606C}" type="parTrans" cxnId="{80B40445-9755-416D-B2D3-0E25517768EE}">
      <dgm:prSet/>
      <dgm:spPr/>
      <dgm:t>
        <a:bodyPr/>
        <a:lstStyle/>
        <a:p>
          <a:endParaRPr lang="nl-NL"/>
        </a:p>
      </dgm:t>
    </dgm:pt>
    <dgm:pt modelId="{0FF85C5B-31EC-4A39-9618-B8D42751C65D}" type="sibTrans" cxnId="{80B40445-9755-416D-B2D3-0E25517768EE}">
      <dgm:prSet/>
      <dgm:spPr/>
      <dgm:t>
        <a:bodyPr/>
        <a:lstStyle/>
        <a:p>
          <a:endParaRPr lang="nl-NL"/>
        </a:p>
      </dgm:t>
    </dgm:pt>
    <dgm:pt modelId="{02DD2ECF-29A2-4696-B0CD-6D16930F277A}">
      <dgm:prSet phldrT="[Tekst]"/>
      <dgm:spPr>
        <a:solidFill>
          <a:srgbClr val="FFC000">
            <a:alpha val="50000"/>
          </a:srgbClr>
        </a:solidFill>
      </dgm:spPr>
      <dgm:t>
        <a:bodyPr/>
        <a:lstStyle/>
        <a:p>
          <a:r>
            <a:rPr lang="nl-NL" dirty="0">
              <a:latin typeface="Poppins"/>
            </a:rPr>
            <a:t>Twijfel</a:t>
          </a:r>
        </a:p>
      </dgm:t>
    </dgm:pt>
    <dgm:pt modelId="{1F80A5AB-18EF-4CBF-9999-6A3A837FA2DE}" type="parTrans" cxnId="{34B00FC9-AC1C-48A3-A9E7-E19CFF783242}">
      <dgm:prSet/>
      <dgm:spPr/>
      <dgm:t>
        <a:bodyPr/>
        <a:lstStyle/>
        <a:p>
          <a:endParaRPr lang="nl-NL"/>
        </a:p>
      </dgm:t>
    </dgm:pt>
    <dgm:pt modelId="{254B27A9-24E0-4999-BC1C-92937819B22A}" type="sibTrans" cxnId="{34B00FC9-AC1C-48A3-A9E7-E19CFF783242}">
      <dgm:prSet/>
      <dgm:spPr/>
      <dgm:t>
        <a:bodyPr/>
        <a:lstStyle/>
        <a:p>
          <a:endParaRPr lang="nl-NL"/>
        </a:p>
      </dgm:t>
    </dgm:pt>
    <dgm:pt modelId="{35D58D4D-5266-449E-9DBE-D5308D2872A7}">
      <dgm:prSet phldrT="[Tekst]"/>
      <dgm:spPr>
        <a:solidFill>
          <a:srgbClr val="FFFF00">
            <a:alpha val="50000"/>
          </a:srgbClr>
        </a:solidFill>
      </dgm:spPr>
      <dgm:t>
        <a:bodyPr/>
        <a:lstStyle/>
        <a:p>
          <a:r>
            <a:rPr lang="nl-NL" dirty="0">
              <a:latin typeface="Poppins"/>
            </a:rPr>
            <a:t>Bijna</a:t>
          </a:r>
        </a:p>
      </dgm:t>
    </dgm:pt>
    <dgm:pt modelId="{ED086144-90A9-4C14-876E-2AEE89012AEA}" type="parTrans" cxnId="{4A86AE7B-A978-40A5-A588-3C2FCE0DBAE3}">
      <dgm:prSet/>
      <dgm:spPr/>
      <dgm:t>
        <a:bodyPr/>
        <a:lstStyle/>
        <a:p>
          <a:endParaRPr lang="nl-NL"/>
        </a:p>
      </dgm:t>
    </dgm:pt>
    <dgm:pt modelId="{E83E709A-3E5D-423F-A772-9E0D7AED7DCB}" type="sibTrans" cxnId="{4A86AE7B-A978-40A5-A588-3C2FCE0DBAE3}">
      <dgm:prSet/>
      <dgm:spPr/>
      <dgm:t>
        <a:bodyPr/>
        <a:lstStyle/>
        <a:p>
          <a:endParaRPr lang="nl-NL"/>
        </a:p>
      </dgm:t>
    </dgm:pt>
    <dgm:pt modelId="{7A0F270E-8461-479A-A5A1-A91A18EA2628}">
      <dgm:prSet phldrT="[Tekst]"/>
      <dgm:spPr>
        <a:solidFill>
          <a:srgbClr val="00B050">
            <a:alpha val="50000"/>
          </a:srgbClr>
        </a:solidFill>
      </dgm:spPr>
      <dgm:t>
        <a:bodyPr/>
        <a:lstStyle/>
        <a:p>
          <a:r>
            <a:rPr lang="nl-NL" dirty="0">
              <a:latin typeface="Poppins"/>
            </a:rPr>
            <a:t>OK</a:t>
          </a:r>
        </a:p>
      </dgm:t>
    </dgm:pt>
    <dgm:pt modelId="{F14BEDD7-1C0D-4554-A733-C8A00C3C538F}" type="parTrans" cxnId="{BFE31332-7A27-41B3-8C55-783A52F5F790}">
      <dgm:prSet/>
      <dgm:spPr/>
      <dgm:t>
        <a:bodyPr/>
        <a:lstStyle/>
        <a:p>
          <a:endParaRPr lang="nl-NL"/>
        </a:p>
      </dgm:t>
    </dgm:pt>
    <dgm:pt modelId="{A2356107-AED3-42BF-915B-C15511193136}" type="sibTrans" cxnId="{BFE31332-7A27-41B3-8C55-783A52F5F790}">
      <dgm:prSet/>
      <dgm:spPr/>
      <dgm:t>
        <a:bodyPr/>
        <a:lstStyle/>
        <a:p>
          <a:endParaRPr lang="nl-NL"/>
        </a:p>
      </dgm:t>
    </dgm:pt>
    <dgm:pt modelId="{21749C28-53D1-43A5-AE0C-1A92B4265094}" type="pres">
      <dgm:prSet presAssocID="{6A9E3393-1BFB-4372-BE76-7355A3085EE7}" presName="Name0" presStyleCnt="0">
        <dgm:presLayoutVars>
          <dgm:dir/>
          <dgm:resizeHandles val="exact"/>
        </dgm:presLayoutVars>
      </dgm:prSet>
      <dgm:spPr/>
    </dgm:pt>
    <dgm:pt modelId="{F1398783-6914-444D-B53A-43A8FA3CBAEB}" type="pres">
      <dgm:prSet presAssocID="{25D5EF93-21F7-4F77-929D-00024B735D2A}" presName="Name5" presStyleLbl="vennNode1" presStyleIdx="0" presStyleCnt="4">
        <dgm:presLayoutVars>
          <dgm:bulletEnabled val="1"/>
        </dgm:presLayoutVars>
      </dgm:prSet>
      <dgm:spPr/>
    </dgm:pt>
    <dgm:pt modelId="{855B85BD-3B08-41E9-A572-DC6BAD52B939}" type="pres">
      <dgm:prSet presAssocID="{0FF85C5B-31EC-4A39-9618-B8D42751C65D}" presName="space" presStyleCnt="0"/>
      <dgm:spPr/>
    </dgm:pt>
    <dgm:pt modelId="{07D4FCFD-DB50-4910-B284-3661A309E6C1}" type="pres">
      <dgm:prSet presAssocID="{02DD2ECF-29A2-4696-B0CD-6D16930F277A}" presName="Name5" presStyleLbl="vennNode1" presStyleIdx="1" presStyleCnt="4">
        <dgm:presLayoutVars>
          <dgm:bulletEnabled val="1"/>
        </dgm:presLayoutVars>
      </dgm:prSet>
      <dgm:spPr/>
    </dgm:pt>
    <dgm:pt modelId="{DA4B8991-0270-4223-B556-D158030C824A}" type="pres">
      <dgm:prSet presAssocID="{254B27A9-24E0-4999-BC1C-92937819B22A}" presName="space" presStyleCnt="0"/>
      <dgm:spPr/>
    </dgm:pt>
    <dgm:pt modelId="{28F11383-A2AF-4105-92D0-0A4117E20DB9}" type="pres">
      <dgm:prSet presAssocID="{35D58D4D-5266-449E-9DBE-D5308D2872A7}" presName="Name5" presStyleLbl="vennNode1" presStyleIdx="2" presStyleCnt="4">
        <dgm:presLayoutVars>
          <dgm:bulletEnabled val="1"/>
        </dgm:presLayoutVars>
      </dgm:prSet>
      <dgm:spPr/>
    </dgm:pt>
    <dgm:pt modelId="{9008C7D3-0955-4EA0-8925-44E7BCE5B75F}" type="pres">
      <dgm:prSet presAssocID="{E83E709A-3E5D-423F-A772-9E0D7AED7DCB}" presName="space" presStyleCnt="0"/>
      <dgm:spPr/>
    </dgm:pt>
    <dgm:pt modelId="{8C1AFA21-EDF6-42FE-B6EF-1C905A2F26F5}" type="pres">
      <dgm:prSet presAssocID="{7A0F270E-8461-479A-A5A1-A91A18EA2628}" presName="Name5" presStyleLbl="vennNode1" presStyleIdx="3" presStyleCnt="4">
        <dgm:presLayoutVars>
          <dgm:bulletEnabled val="1"/>
        </dgm:presLayoutVars>
      </dgm:prSet>
      <dgm:spPr/>
    </dgm:pt>
  </dgm:ptLst>
  <dgm:cxnLst>
    <dgm:cxn modelId="{61E49E30-D2CF-4C63-8F7F-D6E08687480D}" type="presOf" srcId="{02DD2ECF-29A2-4696-B0CD-6D16930F277A}" destId="{07D4FCFD-DB50-4910-B284-3661A309E6C1}" srcOrd="0" destOrd="0" presId="urn:microsoft.com/office/officeart/2005/8/layout/venn3"/>
    <dgm:cxn modelId="{BFE31332-7A27-41B3-8C55-783A52F5F790}" srcId="{6A9E3393-1BFB-4372-BE76-7355A3085EE7}" destId="{7A0F270E-8461-479A-A5A1-A91A18EA2628}" srcOrd="3" destOrd="0" parTransId="{F14BEDD7-1C0D-4554-A733-C8A00C3C538F}" sibTransId="{A2356107-AED3-42BF-915B-C15511193136}"/>
    <dgm:cxn modelId="{80B40445-9755-416D-B2D3-0E25517768EE}" srcId="{6A9E3393-1BFB-4372-BE76-7355A3085EE7}" destId="{25D5EF93-21F7-4F77-929D-00024B735D2A}" srcOrd="0" destOrd="0" parTransId="{BB5DCEB7-2994-437E-B0F5-9F2EAC1E606C}" sibTransId="{0FF85C5B-31EC-4A39-9618-B8D42751C65D}"/>
    <dgm:cxn modelId="{CDC94774-787D-45AD-AF04-DBA9C0AB4E80}" type="presOf" srcId="{25D5EF93-21F7-4F77-929D-00024B735D2A}" destId="{F1398783-6914-444D-B53A-43A8FA3CBAEB}" srcOrd="0" destOrd="0" presId="urn:microsoft.com/office/officeart/2005/8/layout/venn3"/>
    <dgm:cxn modelId="{4A86AE7B-A978-40A5-A588-3C2FCE0DBAE3}" srcId="{6A9E3393-1BFB-4372-BE76-7355A3085EE7}" destId="{35D58D4D-5266-449E-9DBE-D5308D2872A7}" srcOrd="2" destOrd="0" parTransId="{ED086144-90A9-4C14-876E-2AEE89012AEA}" sibTransId="{E83E709A-3E5D-423F-A772-9E0D7AED7DCB}"/>
    <dgm:cxn modelId="{06E081B6-C760-444C-8BB1-138F06A34D76}" type="presOf" srcId="{7A0F270E-8461-479A-A5A1-A91A18EA2628}" destId="{8C1AFA21-EDF6-42FE-B6EF-1C905A2F26F5}" srcOrd="0" destOrd="0" presId="urn:microsoft.com/office/officeart/2005/8/layout/venn3"/>
    <dgm:cxn modelId="{2B5EA4C4-AC6D-4C99-80A4-69B560235C25}" type="presOf" srcId="{6A9E3393-1BFB-4372-BE76-7355A3085EE7}" destId="{21749C28-53D1-43A5-AE0C-1A92B4265094}" srcOrd="0" destOrd="0" presId="urn:microsoft.com/office/officeart/2005/8/layout/venn3"/>
    <dgm:cxn modelId="{34B00FC9-AC1C-48A3-A9E7-E19CFF783242}" srcId="{6A9E3393-1BFB-4372-BE76-7355A3085EE7}" destId="{02DD2ECF-29A2-4696-B0CD-6D16930F277A}" srcOrd="1" destOrd="0" parTransId="{1F80A5AB-18EF-4CBF-9999-6A3A837FA2DE}" sibTransId="{254B27A9-24E0-4999-BC1C-92937819B22A}"/>
    <dgm:cxn modelId="{CC77F6E0-32C7-42A8-8D05-00DD38189CA0}" type="presOf" srcId="{35D58D4D-5266-449E-9DBE-D5308D2872A7}" destId="{28F11383-A2AF-4105-92D0-0A4117E20DB9}" srcOrd="0" destOrd="0" presId="urn:microsoft.com/office/officeart/2005/8/layout/venn3"/>
    <dgm:cxn modelId="{FAF1EF7A-688E-4B66-960F-045C5113D78E}" type="presParOf" srcId="{21749C28-53D1-43A5-AE0C-1A92B4265094}" destId="{F1398783-6914-444D-B53A-43A8FA3CBAEB}" srcOrd="0" destOrd="0" presId="urn:microsoft.com/office/officeart/2005/8/layout/venn3"/>
    <dgm:cxn modelId="{BD017CA6-6279-4EE1-9DFD-D050199AF762}" type="presParOf" srcId="{21749C28-53D1-43A5-AE0C-1A92B4265094}" destId="{855B85BD-3B08-41E9-A572-DC6BAD52B939}" srcOrd="1" destOrd="0" presId="urn:microsoft.com/office/officeart/2005/8/layout/venn3"/>
    <dgm:cxn modelId="{1D3764A9-CC3A-4DB1-9D4A-1EE682A87832}" type="presParOf" srcId="{21749C28-53D1-43A5-AE0C-1A92B4265094}" destId="{07D4FCFD-DB50-4910-B284-3661A309E6C1}" srcOrd="2" destOrd="0" presId="urn:microsoft.com/office/officeart/2005/8/layout/venn3"/>
    <dgm:cxn modelId="{93AF4193-8856-45B6-B68D-2DFBFB2BC918}" type="presParOf" srcId="{21749C28-53D1-43A5-AE0C-1A92B4265094}" destId="{DA4B8991-0270-4223-B556-D158030C824A}" srcOrd="3" destOrd="0" presId="urn:microsoft.com/office/officeart/2005/8/layout/venn3"/>
    <dgm:cxn modelId="{4322CE75-44DE-4893-A891-37BF3CC65CF0}" type="presParOf" srcId="{21749C28-53D1-43A5-AE0C-1A92B4265094}" destId="{28F11383-A2AF-4105-92D0-0A4117E20DB9}" srcOrd="4" destOrd="0" presId="urn:microsoft.com/office/officeart/2005/8/layout/venn3"/>
    <dgm:cxn modelId="{7C775511-2497-4F16-AAF5-D5897008495E}" type="presParOf" srcId="{21749C28-53D1-43A5-AE0C-1A92B4265094}" destId="{9008C7D3-0955-4EA0-8925-44E7BCE5B75F}" srcOrd="5" destOrd="0" presId="urn:microsoft.com/office/officeart/2005/8/layout/venn3"/>
    <dgm:cxn modelId="{E89EFECF-6083-477B-A03E-18BACF0FA959}" type="presParOf" srcId="{21749C28-53D1-43A5-AE0C-1A92B4265094}" destId="{8C1AFA21-EDF6-42FE-B6EF-1C905A2F26F5}" srcOrd="6" destOrd="0" presId="urn:microsoft.com/office/officeart/2005/8/layout/venn3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A9E3393-1BFB-4372-BE76-7355A3085EE7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25D5EF93-21F7-4F77-929D-00024B735D2A}">
      <dgm:prSet phldrT="[Tekst]"/>
      <dgm:spPr>
        <a:solidFill>
          <a:srgbClr val="FF0000">
            <a:alpha val="50000"/>
          </a:srgbClr>
        </a:solidFill>
      </dgm:spPr>
      <dgm:t>
        <a:bodyPr/>
        <a:lstStyle/>
        <a:p>
          <a:r>
            <a:rPr lang="nl-NL" dirty="0">
              <a:latin typeface="Poppins"/>
            </a:rPr>
            <a:t>Niet </a:t>
          </a:r>
        </a:p>
        <a:p>
          <a:r>
            <a:rPr lang="nl-NL" dirty="0">
              <a:latin typeface="Poppins"/>
            </a:rPr>
            <a:t>OK</a:t>
          </a:r>
        </a:p>
      </dgm:t>
    </dgm:pt>
    <dgm:pt modelId="{BB5DCEB7-2994-437E-B0F5-9F2EAC1E606C}" type="parTrans" cxnId="{80B40445-9755-416D-B2D3-0E25517768EE}">
      <dgm:prSet/>
      <dgm:spPr/>
      <dgm:t>
        <a:bodyPr/>
        <a:lstStyle/>
        <a:p>
          <a:endParaRPr lang="nl-NL"/>
        </a:p>
      </dgm:t>
    </dgm:pt>
    <dgm:pt modelId="{0FF85C5B-31EC-4A39-9618-B8D42751C65D}" type="sibTrans" cxnId="{80B40445-9755-416D-B2D3-0E25517768EE}">
      <dgm:prSet/>
      <dgm:spPr/>
      <dgm:t>
        <a:bodyPr/>
        <a:lstStyle/>
        <a:p>
          <a:endParaRPr lang="nl-NL"/>
        </a:p>
      </dgm:t>
    </dgm:pt>
    <dgm:pt modelId="{02DD2ECF-29A2-4696-B0CD-6D16930F277A}">
      <dgm:prSet phldrT="[Tekst]"/>
      <dgm:spPr>
        <a:solidFill>
          <a:srgbClr val="FFC000">
            <a:alpha val="50000"/>
          </a:srgbClr>
        </a:solidFill>
      </dgm:spPr>
      <dgm:t>
        <a:bodyPr/>
        <a:lstStyle/>
        <a:p>
          <a:r>
            <a:rPr lang="nl-NL" dirty="0">
              <a:latin typeface="Poppins"/>
            </a:rPr>
            <a:t>Twijfel</a:t>
          </a:r>
        </a:p>
      </dgm:t>
    </dgm:pt>
    <dgm:pt modelId="{1F80A5AB-18EF-4CBF-9999-6A3A837FA2DE}" type="parTrans" cxnId="{34B00FC9-AC1C-48A3-A9E7-E19CFF783242}">
      <dgm:prSet/>
      <dgm:spPr/>
      <dgm:t>
        <a:bodyPr/>
        <a:lstStyle/>
        <a:p>
          <a:endParaRPr lang="nl-NL"/>
        </a:p>
      </dgm:t>
    </dgm:pt>
    <dgm:pt modelId="{254B27A9-24E0-4999-BC1C-92937819B22A}" type="sibTrans" cxnId="{34B00FC9-AC1C-48A3-A9E7-E19CFF783242}">
      <dgm:prSet/>
      <dgm:spPr/>
      <dgm:t>
        <a:bodyPr/>
        <a:lstStyle/>
        <a:p>
          <a:endParaRPr lang="nl-NL"/>
        </a:p>
      </dgm:t>
    </dgm:pt>
    <dgm:pt modelId="{35D58D4D-5266-449E-9DBE-D5308D2872A7}">
      <dgm:prSet phldrT="[Tekst]"/>
      <dgm:spPr>
        <a:solidFill>
          <a:srgbClr val="FFFF00">
            <a:alpha val="50000"/>
          </a:srgbClr>
        </a:solidFill>
      </dgm:spPr>
      <dgm:t>
        <a:bodyPr/>
        <a:lstStyle/>
        <a:p>
          <a:r>
            <a:rPr lang="nl-NL" dirty="0">
              <a:latin typeface="Poppins"/>
            </a:rPr>
            <a:t>Bijna</a:t>
          </a:r>
        </a:p>
      </dgm:t>
    </dgm:pt>
    <dgm:pt modelId="{ED086144-90A9-4C14-876E-2AEE89012AEA}" type="parTrans" cxnId="{4A86AE7B-A978-40A5-A588-3C2FCE0DBAE3}">
      <dgm:prSet/>
      <dgm:spPr/>
      <dgm:t>
        <a:bodyPr/>
        <a:lstStyle/>
        <a:p>
          <a:endParaRPr lang="nl-NL"/>
        </a:p>
      </dgm:t>
    </dgm:pt>
    <dgm:pt modelId="{E83E709A-3E5D-423F-A772-9E0D7AED7DCB}" type="sibTrans" cxnId="{4A86AE7B-A978-40A5-A588-3C2FCE0DBAE3}">
      <dgm:prSet/>
      <dgm:spPr/>
      <dgm:t>
        <a:bodyPr/>
        <a:lstStyle/>
        <a:p>
          <a:endParaRPr lang="nl-NL"/>
        </a:p>
      </dgm:t>
    </dgm:pt>
    <dgm:pt modelId="{7A0F270E-8461-479A-A5A1-A91A18EA2628}">
      <dgm:prSet phldrT="[Tekst]"/>
      <dgm:spPr>
        <a:solidFill>
          <a:srgbClr val="00B050">
            <a:alpha val="50000"/>
          </a:srgbClr>
        </a:solidFill>
      </dgm:spPr>
      <dgm:t>
        <a:bodyPr/>
        <a:lstStyle/>
        <a:p>
          <a:r>
            <a:rPr lang="nl-NL" dirty="0">
              <a:latin typeface="Poppins"/>
            </a:rPr>
            <a:t>OK</a:t>
          </a:r>
        </a:p>
      </dgm:t>
    </dgm:pt>
    <dgm:pt modelId="{F14BEDD7-1C0D-4554-A733-C8A00C3C538F}" type="parTrans" cxnId="{BFE31332-7A27-41B3-8C55-783A52F5F790}">
      <dgm:prSet/>
      <dgm:spPr/>
      <dgm:t>
        <a:bodyPr/>
        <a:lstStyle/>
        <a:p>
          <a:endParaRPr lang="nl-NL"/>
        </a:p>
      </dgm:t>
    </dgm:pt>
    <dgm:pt modelId="{A2356107-AED3-42BF-915B-C15511193136}" type="sibTrans" cxnId="{BFE31332-7A27-41B3-8C55-783A52F5F790}">
      <dgm:prSet/>
      <dgm:spPr/>
      <dgm:t>
        <a:bodyPr/>
        <a:lstStyle/>
        <a:p>
          <a:endParaRPr lang="nl-NL"/>
        </a:p>
      </dgm:t>
    </dgm:pt>
    <dgm:pt modelId="{21749C28-53D1-43A5-AE0C-1A92B4265094}" type="pres">
      <dgm:prSet presAssocID="{6A9E3393-1BFB-4372-BE76-7355A3085EE7}" presName="Name0" presStyleCnt="0">
        <dgm:presLayoutVars>
          <dgm:dir/>
          <dgm:resizeHandles val="exact"/>
        </dgm:presLayoutVars>
      </dgm:prSet>
      <dgm:spPr/>
    </dgm:pt>
    <dgm:pt modelId="{F1398783-6914-444D-B53A-43A8FA3CBAEB}" type="pres">
      <dgm:prSet presAssocID="{25D5EF93-21F7-4F77-929D-00024B735D2A}" presName="Name5" presStyleLbl="vennNode1" presStyleIdx="0" presStyleCnt="4">
        <dgm:presLayoutVars>
          <dgm:bulletEnabled val="1"/>
        </dgm:presLayoutVars>
      </dgm:prSet>
      <dgm:spPr/>
    </dgm:pt>
    <dgm:pt modelId="{855B85BD-3B08-41E9-A572-DC6BAD52B939}" type="pres">
      <dgm:prSet presAssocID="{0FF85C5B-31EC-4A39-9618-B8D42751C65D}" presName="space" presStyleCnt="0"/>
      <dgm:spPr/>
    </dgm:pt>
    <dgm:pt modelId="{07D4FCFD-DB50-4910-B284-3661A309E6C1}" type="pres">
      <dgm:prSet presAssocID="{02DD2ECF-29A2-4696-B0CD-6D16930F277A}" presName="Name5" presStyleLbl="vennNode1" presStyleIdx="1" presStyleCnt="4">
        <dgm:presLayoutVars>
          <dgm:bulletEnabled val="1"/>
        </dgm:presLayoutVars>
      </dgm:prSet>
      <dgm:spPr/>
    </dgm:pt>
    <dgm:pt modelId="{DA4B8991-0270-4223-B556-D158030C824A}" type="pres">
      <dgm:prSet presAssocID="{254B27A9-24E0-4999-BC1C-92937819B22A}" presName="space" presStyleCnt="0"/>
      <dgm:spPr/>
    </dgm:pt>
    <dgm:pt modelId="{28F11383-A2AF-4105-92D0-0A4117E20DB9}" type="pres">
      <dgm:prSet presAssocID="{35D58D4D-5266-449E-9DBE-D5308D2872A7}" presName="Name5" presStyleLbl="vennNode1" presStyleIdx="2" presStyleCnt="4">
        <dgm:presLayoutVars>
          <dgm:bulletEnabled val="1"/>
        </dgm:presLayoutVars>
      </dgm:prSet>
      <dgm:spPr/>
    </dgm:pt>
    <dgm:pt modelId="{9008C7D3-0955-4EA0-8925-44E7BCE5B75F}" type="pres">
      <dgm:prSet presAssocID="{E83E709A-3E5D-423F-A772-9E0D7AED7DCB}" presName="space" presStyleCnt="0"/>
      <dgm:spPr/>
    </dgm:pt>
    <dgm:pt modelId="{8C1AFA21-EDF6-42FE-B6EF-1C905A2F26F5}" type="pres">
      <dgm:prSet presAssocID="{7A0F270E-8461-479A-A5A1-A91A18EA2628}" presName="Name5" presStyleLbl="vennNode1" presStyleIdx="3" presStyleCnt="4">
        <dgm:presLayoutVars>
          <dgm:bulletEnabled val="1"/>
        </dgm:presLayoutVars>
      </dgm:prSet>
      <dgm:spPr/>
    </dgm:pt>
  </dgm:ptLst>
  <dgm:cxnLst>
    <dgm:cxn modelId="{61E49E30-D2CF-4C63-8F7F-D6E08687480D}" type="presOf" srcId="{02DD2ECF-29A2-4696-B0CD-6D16930F277A}" destId="{07D4FCFD-DB50-4910-B284-3661A309E6C1}" srcOrd="0" destOrd="0" presId="urn:microsoft.com/office/officeart/2005/8/layout/venn3"/>
    <dgm:cxn modelId="{BFE31332-7A27-41B3-8C55-783A52F5F790}" srcId="{6A9E3393-1BFB-4372-BE76-7355A3085EE7}" destId="{7A0F270E-8461-479A-A5A1-A91A18EA2628}" srcOrd="3" destOrd="0" parTransId="{F14BEDD7-1C0D-4554-A733-C8A00C3C538F}" sibTransId="{A2356107-AED3-42BF-915B-C15511193136}"/>
    <dgm:cxn modelId="{80B40445-9755-416D-B2D3-0E25517768EE}" srcId="{6A9E3393-1BFB-4372-BE76-7355A3085EE7}" destId="{25D5EF93-21F7-4F77-929D-00024B735D2A}" srcOrd="0" destOrd="0" parTransId="{BB5DCEB7-2994-437E-B0F5-9F2EAC1E606C}" sibTransId="{0FF85C5B-31EC-4A39-9618-B8D42751C65D}"/>
    <dgm:cxn modelId="{CDC94774-787D-45AD-AF04-DBA9C0AB4E80}" type="presOf" srcId="{25D5EF93-21F7-4F77-929D-00024B735D2A}" destId="{F1398783-6914-444D-B53A-43A8FA3CBAEB}" srcOrd="0" destOrd="0" presId="urn:microsoft.com/office/officeart/2005/8/layout/venn3"/>
    <dgm:cxn modelId="{4A86AE7B-A978-40A5-A588-3C2FCE0DBAE3}" srcId="{6A9E3393-1BFB-4372-BE76-7355A3085EE7}" destId="{35D58D4D-5266-449E-9DBE-D5308D2872A7}" srcOrd="2" destOrd="0" parTransId="{ED086144-90A9-4C14-876E-2AEE89012AEA}" sibTransId="{E83E709A-3E5D-423F-A772-9E0D7AED7DCB}"/>
    <dgm:cxn modelId="{06E081B6-C760-444C-8BB1-138F06A34D76}" type="presOf" srcId="{7A0F270E-8461-479A-A5A1-A91A18EA2628}" destId="{8C1AFA21-EDF6-42FE-B6EF-1C905A2F26F5}" srcOrd="0" destOrd="0" presId="urn:microsoft.com/office/officeart/2005/8/layout/venn3"/>
    <dgm:cxn modelId="{2B5EA4C4-AC6D-4C99-80A4-69B560235C25}" type="presOf" srcId="{6A9E3393-1BFB-4372-BE76-7355A3085EE7}" destId="{21749C28-53D1-43A5-AE0C-1A92B4265094}" srcOrd="0" destOrd="0" presId="urn:microsoft.com/office/officeart/2005/8/layout/venn3"/>
    <dgm:cxn modelId="{34B00FC9-AC1C-48A3-A9E7-E19CFF783242}" srcId="{6A9E3393-1BFB-4372-BE76-7355A3085EE7}" destId="{02DD2ECF-29A2-4696-B0CD-6D16930F277A}" srcOrd="1" destOrd="0" parTransId="{1F80A5AB-18EF-4CBF-9999-6A3A837FA2DE}" sibTransId="{254B27A9-24E0-4999-BC1C-92937819B22A}"/>
    <dgm:cxn modelId="{CC77F6E0-32C7-42A8-8D05-00DD38189CA0}" type="presOf" srcId="{35D58D4D-5266-449E-9DBE-D5308D2872A7}" destId="{28F11383-A2AF-4105-92D0-0A4117E20DB9}" srcOrd="0" destOrd="0" presId="urn:microsoft.com/office/officeart/2005/8/layout/venn3"/>
    <dgm:cxn modelId="{FAF1EF7A-688E-4B66-960F-045C5113D78E}" type="presParOf" srcId="{21749C28-53D1-43A5-AE0C-1A92B4265094}" destId="{F1398783-6914-444D-B53A-43A8FA3CBAEB}" srcOrd="0" destOrd="0" presId="urn:microsoft.com/office/officeart/2005/8/layout/venn3"/>
    <dgm:cxn modelId="{BD017CA6-6279-4EE1-9DFD-D050199AF762}" type="presParOf" srcId="{21749C28-53D1-43A5-AE0C-1A92B4265094}" destId="{855B85BD-3B08-41E9-A572-DC6BAD52B939}" srcOrd="1" destOrd="0" presId="urn:microsoft.com/office/officeart/2005/8/layout/venn3"/>
    <dgm:cxn modelId="{1D3764A9-CC3A-4DB1-9D4A-1EE682A87832}" type="presParOf" srcId="{21749C28-53D1-43A5-AE0C-1A92B4265094}" destId="{07D4FCFD-DB50-4910-B284-3661A309E6C1}" srcOrd="2" destOrd="0" presId="urn:microsoft.com/office/officeart/2005/8/layout/venn3"/>
    <dgm:cxn modelId="{93AF4193-8856-45B6-B68D-2DFBFB2BC918}" type="presParOf" srcId="{21749C28-53D1-43A5-AE0C-1A92B4265094}" destId="{DA4B8991-0270-4223-B556-D158030C824A}" srcOrd="3" destOrd="0" presId="urn:microsoft.com/office/officeart/2005/8/layout/venn3"/>
    <dgm:cxn modelId="{4322CE75-44DE-4893-A891-37BF3CC65CF0}" type="presParOf" srcId="{21749C28-53D1-43A5-AE0C-1A92B4265094}" destId="{28F11383-A2AF-4105-92D0-0A4117E20DB9}" srcOrd="4" destOrd="0" presId="urn:microsoft.com/office/officeart/2005/8/layout/venn3"/>
    <dgm:cxn modelId="{7C775511-2497-4F16-AAF5-D5897008495E}" type="presParOf" srcId="{21749C28-53D1-43A5-AE0C-1A92B4265094}" destId="{9008C7D3-0955-4EA0-8925-44E7BCE5B75F}" srcOrd="5" destOrd="0" presId="urn:microsoft.com/office/officeart/2005/8/layout/venn3"/>
    <dgm:cxn modelId="{E89EFECF-6083-477B-A03E-18BACF0FA959}" type="presParOf" srcId="{21749C28-53D1-43A5-AE0C-1A92B4265094}" destId="{8C1AFA21-EDF6-42FE-B6EF-1C905A2F26F5}" srcOrd="6" destOrd="0" presId="urn:microsoft.com/office/officeart/2005/8/layout/venn3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A9E3393-1BFB-4372-BE76-7355A3085EE7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25D5EF93-21F7-4F77-929D-00024B735D2A}">
      <dgm:prSet phldrT="[Tekst]"/>
      <dgm:spPr>
        <a:solidFill>
          <a:srgbClr val="FF0000">
            <a:alpha val="50000"/>
          </a:srgbClr>
        </a:solidFill>
      </dgm:spPr>
      <dgm:t>
        <a:bodyPr/>
        <a:lstStyle/>
        <a:p>
          <a:r>
            <a:rPr lang="nl-NL" dirty="0">
              <a:latin typeface="Poppins"/>
            </a:rPr>
            <a:t>Niet </a:t>
          </a:r>
        </a:p>
        <a:p>
          <a:r>
            <a:rPr lang="nl-NL" dirty="0">
              <a:latin typeface="Poppins"/>
            </a:rPr>
            <a:t>OK</a:t>
          </a:r>
        </a:p>
      </dgm:t>
    </dgm:pt>
    <dgm:pt modelId="{BB5DCEB7-2994-437E-B0F5-9F2EAC1E606C}" type="parTrans" cxnId="{80B40445-9755-416D-B2D3-0E25517768EE}">
      <dgm:prSet/>
      <dgm:spPr/>
      <dgm:t>
        <a:bodyPr/>
        <a:lstStyle/>
        <a:p>
          <a:endParaRPr lang="nl-NL"/>
        </a:p>
      </dgm:t>
    </dgm:pt>
    <dgm:pt modelId="{0FF85C5B-31EC-4A39-9618-B8D42751C65D}" type="sibTrans" cxnId="{80B40445-9755-416D-B2D3-0E25517768EE}">
      <dgm:prSet/>
      <dgm:spPr/>
      <dgm:t>
        <a:bodyPr/>
        <a:lstStyle/>
        <a:p>
          <a:endParaRPr lang="nl-NL"/>
        </a:p>
      </dgm:t>
    </dgm:pt>
    <dgm:pt modelId="{02DD2ECF-29A2-4696-B0CD-6D16930F277A}">
      <dgm:prSet phldrT="[Tekst]"/>
      <dgm:spPr>
        <a:solidFill>
          <a:srgbClr val="FFC000">
            <a:alpha val="50000"/>
          </a:srgbClr>
        </a:solidFill>
      </dgm:spPr>
      <dgm:t>
        <a:bodyPr/>
        <a:lstStyle/>
        <a:p>
          <a:r>
            <a:rPr lang="nl-NL" dirty="0">
              <a:latin typeface="Poppins"/>
            </a:rPr>
            <a:t>Twijfel</a:t>
          </a:r>
        </a:p>
      </dgm:t>
    </dgm:pt>
    <dgm:pt modelId="{1F80A5AB-18EF-4CBF-9999-6A3A837FA2DE}" type="parTrans" cxnId="{34B00FC9-AC1C-48A3-A9E7-E19CFF783242}">
      <dgm:prSet/>
      <dgm:spPr/>
      <dgm:t>
        <a:bodyPr/>
        <a:lstStyle/>
        <a:p>
          <a:endParaRPr lang="nl-NL"/>
        </a:p>
      </dgm:t>
    </dgm:pt>
    <dgm:pt modelId="{254B27A9-24E0-4999-BC1C-92937819B22A}" type="sibTrans" cxnId="{34B00FC9-AC1C-48A3-A9E7-E19CFF783242}">
      <dgm:prSet/>
      <dgm:spPr/>
      <dgm:t>
        <a:bodyPr/>
        <a:lstStyle/>
        <a:p>
          <a:endParaRPr lang="nl-NL"/>
        </a:p>
      </dgm:t>
    </dgm:pt>
    <dgm:pt modelId="{35D58D4D-5266-449E-9DBE-D5308D2872A7}">
      <dgm:prSet phldrT="[Tekst]"/>
      <dgm:spPr>
        <a:solidFill>
          <a:srgbClr val="FFFF00">
            <a:alpha val="50000"/>
          </a:srgbClr>
        </a:solidFill>
      </dgm:spPr>
      <dgm:t>
        <a:bodyPr/>
        <a:lstStyle/>
        <a:p>
          <a:r>
            <a:rPr lang="nl-NL" dirty="0">
              <a:latin typeface="Poppins"/>
            </a:rPr>
            <a:t>Bijna</a:t>
          </a:r>
        </a:p>
      </dgm:t>
    </dgm:pt>
    <dgm:pt modelId="{ED086144-90A9-4C14-876E-2AEE89012AEA}" type="parTrans" cxnId="{4A86AE7B-A978-40A5-A588-3C2FCE0DBAE3}">
      <dgm:prSet/>
      <dgm:spPr/>
      <dgm:t>
        <a:bodyPr/>
        <a:lstStyle/>
        <a:p>
          <a:endParaRPr lang="nl-NL"/>
        </a:p>
      </dgm:t>
    </dgm:pt>
    <dgm:pt modelId="{E83E709A-3E5D-423F-A772-9E0D7AED7DCB}" type="sibTrans" cxnId="{4A86AE7B-A978-40A5-A588-3C2FCE0DBAE3}">
      <dgm:prSet/>
      <dgm:spPr/>
      <dgm:t>
        <a:bodyPr/>
        <a:lstStyle/>
        <a:p>
          <a:endParaRPr lang="nl-NL"/>
        </a:p>
      </dgm:t>
    </dgm:pt>
    <dgm:pt modelId="{7A0F270E-8461-479A-A5A1-A91A18EA2628}">
      <dgm:prSet phldrT="[Tekst]"/>
      <dgm:spPr>
        <a:solidFill>
          <a:srgbClr val="00B050">
            <a:alpha val="50000"/>
          </a:srgbClr>
        </a:solidFill>
      </dgm:spPr>
      <dgm:t>
        <a:bodyPr/>
        <a:lstStyle/>
        <a:p>
          <a:r>
            <a:rPr lang="nl-NL" dirty="0">
              <a:latin typeface="Poppins"/>
            </a:rPr>
            <a:t>OK</a:t>
          </a:r>
        </a:p>
      </dgm:t>
    </dgm:pt>
    <dgm:pt modelId="{F14BEDD7-1C0D-4554-A733-C8A00C3C538F}" type="parTrans" cxnId="{BFE31332-7A27-41B3-8C55-783A52F5F790}">
      <dgm:prSet/>
      <dgm:spPr/>
      <dgm:t>
        <a:bodyPr/>
        <a:lstStyle/>
        <a:p>
          <a:endParaRPr lang="nl-NL"/>
        </a:p>
      </dgm:t>
    </dgm:pt>
    <dgm:pt modelId="{A2356107-AED3-42BF-915B-C15511193136}" type="sibTrans" cxnId="{BFE31332-7A27-41B3-8C55-783A52F5F790}">
      <dgm:prSet/>
      <dgm:spPr/>
      <dgm:t>
        <a:bodyPr/>
        <a:lstStyle/>
        <a:p>
          <a:endParaRPr lang="nl-NL"/>
        </a:p>
      </dgm:t>
    </dgm:pt>
    <dgm:pt modelId="{21749C28-53D1-43A5-AE0C-1A92B4265094}" type="pres">
      <dgm:prSet presAssocID="{6A9E3393-1BFB-4372-BE76-7355A3085EE7}" presName="Name0" presStyleCnt="0">
        <dgm:presLayoutVars>
          <dgm:dir/>
          <dgm:resizeHandles val="exact"/>
        </dgm:presLayoutVars>
      </dgm:prSet>
      <dgm:spPr/>
    </dgm:pt>
    <dgm:pt modelId="{F1398783-6914-444D-B53A-43A8FA3CBAEB}" type="pres">
      <dgm:prSet presAssocID="{25D5EF93-21F7-4F77-929D-00024B735D2A}" presName="Name5" presStyleLbl="vennNode1" presStyleIdx="0" presStyleCnt="4">
        <dgm:presLayoutVars>
          <dgm:bulletEnabled val="1"/>
        </dgm:presLayoutVars>
      </dgm:prSet>
      <dgm:spPr/>
    </dgm:pt>
    <dgm:pt modelId="{855B85BD-3B08-41E9-A572-DC6BAD52B939}" type="pres">
      <dgm:prSet presAssocID="{0FF85C5B-31EC-4A39-9618-B8D42751C65D}" presName="space" presStyleCnt="0"/>
      <dgm:spPr/>
    </dgm:pt>
    <dgm:pt modelId="{07D4FCFD-DB50-4910-B284-3661A309E6C1}" type="pres">
      <dgm:prSet presAssocID="{02DD2ECF-29A2-4696-B0CD-6D16930F277A}" presName="Name5" presStyleLbl="vennNode1" presStyleIdx="1" presStyleCnt="4">
        <dgm:presLayoutVars>
          <dgm:bulletEnabled val="1"/>
        </dgm:presLayoutVars>
      </dgm:prSet>
      <dgm:spPr/>
    </dgm:pt>
    <dgm:pt modelId="{DA4B8991-0270-4223-B556-D158030C824A}" type="pres">
      <dgm:prSet presAssocID="{254B27A9-24E0-4999-BC1C-92937819B22A}" presName="space" presStyleCnt="0"/>
      <dgm:spPr/>
    </dgm:pt>
    <dgm:pt modelId="{28F11383-A2AF-4105-92D0-0A4117E20DB9}" type="pres">
      <dgm:prSet presAssocID="{35D58D4D-5266-449E-9DBE-D5308D2872A7}" presName="Name5" presStyleLbl="vennNode1" presStyleIdx="2" presStyleCnt="4">
        <dgm:presLayoutVars>
          <dgm:bulletEnabled val="1"/>
        </dgm:presLayoutVars>
      </dgm:prSet>
      <dgm:spPr/>
    </dgm:pt>
    <dgm:pt modelId="{9008C7D3-0955-4EA0-8925-44E7BCE5B75F}" type="pres">
      <dgm:prSet presAssocID="{E83E709A-3E5D-423F-A772-9E0D7AED7DCB}" presName="space" presStyleCnt="0"/>
      <dgm:spPr/>
    </dgm:pt>
    <dgm:pt modelId="{8C1AFA21-EDF6-42FE-B6EF-1C905A2F26F5}" type="pres">
      <dgm:prSet presAssocID="{7A0F270E-8461-479A-A5A1-A91A18EA2628}" presName="Name5" presStyleLbl="vennNode1" presStyleIdx="3" presStyleCnt="4">
        <dgm:presLayoutVars>
          <dgm:bulletEnabled val="1"/>
        </dgm:presLayoutVars>
      </dgm:prSet>
      <dgm:spPr/>
    </dgm:pt>
  </dgm:ptLst>
  <dgm:cxnLst>
    <dgm:cxn modelId="{61E49E30-D2CF-4C63-8F7F-D6E08687480D}" type="presOf" srcId="{02DD2ECF-29A2-4696-B0CD-6D16930F277A}" destId="{07D4FCFD-DB50-4910-B284-3661A309E6C1}" srcOrd="0" destOrd="0" presId="urn:microsoft.com/office/officeart/2005/8/layout/venn3"/>
    <dgm:cxn modelId="{BFE31332-7A27-41B3-8C55-783A52F5F790}" srcId="{6A9E3393-1BFB-4372-BE76-7355A3085EE7}" destId="{7A0F270E-8461-479A-A5A1-A91A18EA2628}" srcOrd="3" destOrd="0" parTransId="{F14BEDD7-1C0D-4554-A733-C8A00C3C538F}" sibTransId="{A2356107-AED3-42BF-915B-C15511193136}"/>
    <dgm:cxn modelId="{80B40445-9755-416D-B2D3-0E25517768EE}" srcId="{6A9E3393-1BFB-4372-BE76-7355A3085EE7}" destId="{25D5EF93-21F7-4F77-929D-00024B735D2A}" srcOrd="0" destOrd="0" parTransId="{BB5DCEB7-2994-437E-B0F5-9F2EAC1E606C}" sibTransId="{0FF85C5B-31EC-4A39-9618-B8D42751C65D}"/>
    <dgm:cxn modelId="{CDC94774-787D-45AD-AF04-DBA9C0AB4E80}" type="presOf" srcId="{25D5EF93-21F7-4F77-929D-00024B735D2A}" destId="{F1398783-6914-444D-B53A-43A8FA3CBAEB}" srcOrd="0" destOrd="0" presId="urn:microsoft.com/office/officeart/2005/8/layout/venn3"/>
    <dgm:cxn modelId="{4A86AE7B-A978-40A5-A588-3C2FCE0DBAE3}" srcId="{6A9E3393-1BFB-4372-BE76-7355A3085EE7}" destId="{35D58D4D-5266-449E-9DBE-D5308D2872A7}" srcOrd="2" destOrd="0" parTransId="{ED086144-90A9-4C14-876E-2AEE89012AEA}" sibTransId="{E83E709A-3E5D-423F-A772-9E0D7AED7DCB}"/>
    <dgm:cxn modelId="{06E081B6-C760-444C-8BB1-138F06A34D76}" type="presOf" srcId="{7A0F270E-8461-479A-A5A1-A91A18EA2628}" destId="{8C1AFA21-EDF6-42FE-B6EF-1C905A2F26F5}" srcOrd="0" destOrd="0" presId="urn:microsoft.com/office/officeart/2005/8/layout/venn3"/>
    <dgm:cxn modelId="{2B5EA4C4-AC6D-4C99-80A4-69B560235C25}" type="presOf" srcId="{6A9E3393-1BFB-4372-BE76-7355A3085EE7}" destId="{21749C28-53D1-43A5-AE0C-1A92B4265094}" srcOrd="0" destOrd="0" presId="urn:microsoft.com/office/officeart/2005/8/layout/venn3"/>
    <dgm:cxn modelId="{34B00FC9-AC1C-48A3-A9E7-E19CFF783242}" srcId="{6A9E3393-1BFB-4372-BE76-7355A3085EE7}" destId="{02DD2ECF-29A2-4696-B0CD-6D16930F277A}" srcOrd="1" destOrd="0" parTransId="{1F80A5AB-18EF-4CBF-9999-6A3A837FA2DE}" sibTransId="{254B27A9-24E0-4999-BC1C-92937819B22A}"/>
    <dgm:cxn modelId="{CC77F6E0-32C7-42A8-8D05-00DD38189CA0}" type="presOf" srcId="{35D58D4D-5266-449E-9DBE-D5308D2872A7}" destId="{28F11383-A2AF-4105-92D0-0A4117E20DB9}" srcOrd="0" destOrd="0" presId="urn:microsoft.com/office/officeart/2005/8/layout/venn3"/>
    <dgm:cxn modelId="{FAF1EF7A-688E-4B66-960F-045C5113D78E}" type="presParOf" srcId="{21749C28-53D1-43A5-AE0C-1A92B4265094}" destId="{F1398783-6914-444D-B53A-43A8FA3CBAEB}" srcOrd="0" destOrd="0" presId="urn:microsoft.com/office/officeart/2005/8/layout/venn3"/>
    <dgm:cxn modelId="{BD017CA6-6279-4EE1-9DFD-D050199AF762}" type="presParOf" srcId="{21749C28-53D1-43A5-AE0C-1A92B4265094}" destId="{855B85BD-3B08-41E9-A572-DC6BAD52B939}" srcOrd="1" destOrd="0" presId="urn:microsoft.com/office/officeart/2005/8/layout/venn3"/>
    <dgm:cxn modelId="{1D3764A9-CC3A-4DB1-9D4A-1EE682A87832}" type="presParOf" srcId="{21749C28-53D1-43A5-AE0C-1A92B4265094}" destId="{07D4FCFD-DB50-4910-B284-3661A309E6C1}" srcOrd="2" destOrd="0" presId="urn:microsoft.com/office/officeart/2005/8/layout/venn3"/>
    <dgm:cxn modelId="{93AF4193-8856-45B6-B68D-2DFBFB2BC918}" type="presParOf" srcId="{21749C28-53D1-43A5-AE0C-1A92B4265094}" destId="{DA4B8991-0270-4223-B556-D158030C824A}" srcOrd="3" destOrd="0" presId="urn:microsoft.com/office/officeart/2005/8/layout/venn3"/>
    <dgm:cxn modelId="{4322CE75-44DE-4893-A891-37BF3CC65CF0}" type="presParOf" srcId="{21749C28-53D1-43A5-AE0C-1A92B4265094}" destId="{28F11383-A2AF-4105-92D0-0A4117E20DB9}" srcOrd="4" destOrd="0" presId="urn:microsoft.com/office/officeart/2005/8/layout/venn3"/>
    <dgm:cxn modelId="{7C775511-2497-4F16-AAF5-D5897008495E}" type="presParOf" srcId="{21749C28-53D1-43A5-AE0C-1A92B4265094}" destId="{9008C7D3-0955-4EA0-8925-44E7BCE5B75F}" srcOrd="5" destOrd="0" presId="urn:microsoft.com/office/officeart/2005/8/layout/venn3"/>
    <dgm:cxn modelId="{E89EFECF-6083-477B-A03E-18BACF0FA959}" type="presParOf" srcId="{21749C28-53D1-43A5-AE0C-1A92B4265094}" destId="{8C1AFA21-EDF6-42FE-B6EF-1C905A2F26F5}" srcOrd="6" destOrd="0" presId="urn:microsoft.com/office/officeart/2005/8/layout/venn3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398783-6914-444D-B53A-43A8FA3CBAEB}">
      <dsp:nvSpPr>
        <dsp:cNvPr id="0" name=""/>
        <dsp:cNvSpPr/>
      </dsp:nvSpPr>
      <dsp:spPr>
        <a:xfrm>
          <a:off x="538032" y="13"/>
          <a:ext cx="951449" cy="951449"/>
        </a:xfrm>
        <a:prstGeom prst="ellipse">
          <a:avLst/>
        </a:prstGeom>
        <a:solidFill>
          <a:srgbClr val="FF000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2361" tIns="17780" rIns="52361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>
              <a:latin typeface="Poppins"/>
            </a:rPr>
            <a:t>Niet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>
              <a:latin typeface="Poppins"/>
            </a:rPr>
            <a:t>OK</a:t>
          </a:r>
        </a:p>
      </dsp:txBody>
      <dsp:txXfrm>
        <a:off x="677368" y="139349"/>
        <a:ext cx="672777" cy="672777"/>
      </dsp:txXfrm>
    </dsp:sp>
    <dsp:sp modelId="{07D4FCFD-DB50-4910-B284-3661A309E6C1}">
      <dsp:nvSpPr>
        <dsp:cNvPr id="0" name=""/>
        <dsp:cNvSpPr/>
      </dsp:nvSpPr>
      <dsp:spPr>
        <a:xfrm>
          <a:off x="1299191" y="13"/>
          <a:ext cx="951449" cy="951449"/>
        </a:xfrm>
        <a:prstGeom prst="ellipse">
          <a:avLst/>
        </a:prstGeom>
        <a:solidFill>
          <a:srgbClr val="FFC00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2361" tIns="17780" rIns="52361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>
              <a:latin typeface="Poppins"/>
            </a:rPr>
            <a:t>Twijfel</a:t>
          </a:r>
        </a:p>
      </dsp:txBody>
      <dsp:txXfrm>
        <a:off x="1438527" y="139349"/>
        <a:ext cx="672777" cy="672777"/>
      </dsp:txXfrm>
    </dsp:sp>
    <dsp:sp modelId="{28F11383-A2AF-4105-92D0-0A4117E20DB9}">
      <dsp:nvSpPr>
        <dsp:cNvPr id="0" name=""/>
        <dsp:cNvSpPr/>
      </dsp:nvSpPr>
      <dsp:spPr>
        <a:xfrm>
          <a:off x="2060351" y="13"/>
          <a:ext cx="951449" cy="951449"/>
        </a:xfrm>
        <a:prstGeom prst="ellipse">
          <a:avLst/>
        </a:prstGeom>
        <a:solidFill>
          <a:srgbClr val="FFFF0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2361" tIns="17780" rIns="52361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>
              <a:latin typeface="Poppins"/>
            </a:rPr>
            <a:t>Bijna</a:t>
          </a:r>
        </a:p>
      </dsp:txBody>
      <dsp:txXfrm>
        <a:off x="2199687" y="139349"/>
        <a:ext cx="672777" cy="672777"/>
      </dsp:txXfrm>
    </dsp:sp>
    <dsp:sp modelId="{8C1AFA21-EDF6-42FE-B6EF-1C905A2F26F5}">
      <dsp:nvSpPr>
        <dsp:cNvPr id="0" name=""/>
        <dsp:cNvSpPr/>
      </dsp:nvSpPr>
      <dsp:spPr>
        <a:xfrm>
          <a:off x="2821510" y="13"/>
          <a:ext cx="951449" cy="951449"/>
        </a:xfrm>
        <a:prstGeom prst="ellipse">
          <a:avLst/>
        </a:prstGeom>
        <a:solidFill>
          <a:srgbClr val="00B05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2361" tIns="17780" rIns="52361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>
              <a:latin typeface="Poppins"/>
            </a:rPr>
            <a:t>OK</a:t>
          </a:r>
        </a:p>
      </dsp:txBody>
      <dsp:txXfrm>
        <a:off x="2960846" y="139349"/>
        <a:ext cx="672777" cy="6727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398783-6914-444D-B53A-43A8FA3CBAEB}">
      <dsp:nvSpPr>
        <dsp:cNvPr id="0" name=""/>
        <dsp:cNvSpPr/>
      </dsp:nvSpPr>
      <dsp:spPr>
        <a:xfrm>
          <a:off x="538032" y="13"/>
          <a:ext cx="951449" cy="951449"/>
        </a:xfrm>
        <a:prstGeom prst="ellipse">
          <a:avLst/>
        </a:prstGeom>
        <a:solidFill>
          <a:srgbClr val="FF000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2361" tIns="17780" rIns="52361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>
              <a:latin typeface="Poppins"/>
            </a:rPr>
            <a:t>Niet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>
              <a:latin typeface="Poppins"/>
            </a:rPr>
            <a:t>OK</a:t>
          </a:r>
        </a:p>
      </dsp:txBody>
      <dsp:txXfrm>
        <a:off x="677368" y="139349"/>
        <a:ext cx="672777" cy="672777"/>
      </dsp:txXfrm>
    </dsp:sp>
    <dsp:sp modelId="{07D4FCFD-DB50-4910-B284-3661A309E6C1}">
      <dsp:nvSpPr>
        <dsp:cNvPr id="0" name=""/>
        <dsp:cNvSpPr/>
      </dsp:nvSpPr>
      <dsp:spPr>
        <a:xfrm>
          <a:off x="1299191" y="13"/>
          <a:ext cx="951449" cy="951449"/>
        </a:xfrm>
        <a:prstGeom prst="ellipse">
          <a:avLst/>
        </a:prstGeom>
        <a:solidFill>
          <a:srgbClr val="FFC00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2361" tIns="17780" rIns="52361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>
              <a:latin typeface="Poppins"/>
            </a:rPr>
            <a:t>Twijfel</a:t>
          </a:r>
        </a:p>
      </dsp:txBody>
      <dsp:txXfrm>
        <a:off x="1438527" y="139349"/>
        <a:ext cx="672777" cy="672777"/>
      </dsp:txXfrm>
    </dsp:sp>
    <dsp:sp modelId="{28F11383-A2AF-4105-92D0-0A4117E20DB9}">
      <dsp:nvSpPr>
        <dsp:cNvPr id="0" name=""/>
        <dsp:cNvSpPr/>
      </dsp:nvSpPr>
      <dsp:spPr>
        <a:xfrm>
          <a:off x="2060351" y="13"/>
          <a:ext cx="951449" cy="951449"/>
        </a:xfrm>
        <a:prstGeom prst="ellipse">
          <a:avLst/>
        </a:prstGeom>
        <a:solidFill>
          <a:srgbClr val="FFFF0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2361" tIns="17780" rIns="52361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>
              <a:latin typeface="Poppins"/>
            </a:rPr>
            <a:t>Bijna</a:t>
          </a:r>
        </a:p>
      </dsp:txBody>
      <dsp:txXfrm>
        <a:off x="2199687" y="139349"/>
        <a:ext cx="672777" cy="672777"/>
      </dsp:txXfrm>
    </dsp:sp>
    <dsp:sp modelId="{8C1AFA21-EDF6-42FE-B6EF-1C905A2F26F5}">
      <dsp:nvSpPr>
        <dsp:cNvPr id="0" name=""/>
        <dsp:cNvSpPr/>
      </dsp:nvSpPr>
      <dsp:spPr>
        <a:xfrm>
          <a:off x="2821510" y="13"/>
          <a:ext cx="951449" cy="951449"/>
        </a:xfrm>
        <a:prstGeom prst="ellipse">
          <a:avLst/>
        </a:prstGeom>
        <a:solidFill>
          <a:srgbClr val="00B05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2361" tIns="17780" rIns="52361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>
              <a:latin typeface="Poppins"/>
            </a:rPr>
            <a:t>OK</a:t>
          </a:r>
        </a:p>
      </dsp:txBody>
      <dsp:txXfrm>
        <a:off x="2960846" y="139349"/>
        <a:ext cx="672777" cy="6727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398783-6914-444D-B53A-43A8FA3CBAEB}">
      <dsp:nvSpPr>
        <dsp:cNvPr id="0" name=""/>
        <dsp:cNvSpPr/>
      </dsp:nvSpPr>
      <dsp:spPr>
        <a:xfrm>
          <a:off x="538032" y="13"/>
          <a:ext cx="951449" cy="951449"/>
        </a:xfrm>
        <a:prstGeom prst="ellipse">
          <a:avLst/>
        </a:prstGeom>
        <a:solidFill>
          <a:srgbClr val="FF000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2361" tIns="17780" rIns="52361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>
              <a:latin typeface="Poppins"/>
            </a:rPr>
            <a:t>Niet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>
              <a:latin typeface="Poppins"/>
            </a:rPr>
            <a:t>OK</a:t>
          </a:r>
        </a:p>
      </dsp:txBody>
      <dsp:txXfrm>
        <a:off x="677368" y="139349"/>
        <a:ext cx="672777" cy="672777"/>
      </dsp:txXfrm>
    </dsp:sp>
    <dsp:sp modelId="{07D4FCFD-DB50-4910-B284-3661A309E6C1}">
      <dsp:nvSpPr>
        <dsp:cNvPr id="0" name=""/>
        <dsp:cNvSpPr/>
      </dsp:nvSpPr>
      <dsp:spPr>
        <a:xfrm>
          <a:off x="1299191" y="13"/>
          <a:ext cx="951449" cy="951449"/>
        </a:xfrm>
        <a:prstGeom prst="ellipse">
          <a:avLst/>
        </a:prstGeom>
        <a:solidFill>
          <a:srgbClr val="FFC00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2361" tIns="17780" rIns="52361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>
              <a:latin typeface="Poppins"/>
            </a:rPr>
            <a:t>Twijfel</a:t>
          </a:r>
        </a:p>
      </dsp:txBody>
      <dsp:txXfrm>
        <a:off x="1438527" y="139349"/>
        <a:ext cx="672777" cy="672777"/>
      </dsp:txXfrm>
    </dsp:sp>
    <dsp:sp modelId="{28F11383-A2AF-4105-92D0-0A4117E20DB9}">
      <dsp:nvSpPr>
        <dsp:cNvPr id="0" name=""/>
        <dsp:cNvSpPr/>
      </dsp:nvSpPr>
      <dsp:spPr>
        <a:xfrm>
          <a:off x="2060351" y="13"/>
          <a:ext cx="951449" cy="951449"/>
        </a:xfrm>
        <a:prstGeom prst="ellipse">
          <a:avLst/>
        </a:prstGeom>
        <a:solidFill>
          <a:srgbClr val="FFFF0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2361" tIns="17780" rIns="52361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>
              <a:latin typeface="Poppins"/>
            </a:rPr>
            <a:t>Bijna</a:t>
          </a:r>
        </a:p>
      </dsp:txBody>
      <dsp:txXfrm>
        <a:off x="2199687" y="139349"/>
        <a:ext cx="672777" cy="672777"/>
      </dsp:txXfrm>
    </dsp:sp>
    <dsp:sp modelId="{8C1AFA21-EDF6-42FE-B6EF-1C905A2F26F5}">
      <dsp:nvSpPr>
        <dsp:cNvPr id="0" name=""/>
        <dsp:cNvSpPr/>
      </dsp:nvSpPr>
      <dsp:spPr>
        <a:xfrm>
          <a:off x="2821510" y="13"/>
          <a:ext cx="951449" cy="951449"/>
        </a:xfrm>
        <a:prstGeom prst="ellipse">
          <a:avLst/>
        </a:prstGeom>
        <a:solidFill>
          <a:srgbClr val="00B05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2361" tIns="17780" rIns="52361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>
              <a:latin typeface="Poppins"/>
            </a:rPr>
            <a:t>OK</a:t>
          </a:r>
        </a:p>
      </dsp:txBody>
      <dsp:txXfrm>
        <a:off x="2960846" y="139349"/>
        <a:ext cx="672777" cy="67277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398783-6914-444D-B53A-43A8FA3CBAEB}">
      <dsp:nvSpPr>
        <dsp:cNvPr id="0" name=""/>
        <dsp:cNvSpPr/>
      </dsp:nvSpPr>
      <dsp:spPr>
        <a:xfrm>
          <a:off x="538032" y="13"/>
          <a:ext cx="951449" cy="951449"/>
        </a:xfrm>
        <a:prstGeom prst="ellipse">
          <a:avLst/>
        </a:prstGeom>
        <a:solidFill>
          <a:srgbClr val="FF000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2361" tIns="17780" rIns="52361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>
              <a:latin typeface="Poppins"/>
            </a:rPr>
            <a:t>Niet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>
              <a:latin typeface="Poppins"/>
            </a:rPr>
            <a:t>OK</a:t>
          </a:r>
        </a:p>
      </dsp:txBody>
      <dsp:txXfrm>
        <a:off x="677368" y="139349"/>
        <a:ext cx="672777" cy="672777"/>
      </dsp:txXfrm>
    </dsp:sp>
    <dsp:sp modelId="{07D4FCFD-DB50-4910-B284-3661A309E6C1}">
      <dsp:nvSpPr>
        <dsp:cNvPr id="0" name=""/>
        <dsp:cNvSpPr/>
      </dsp:nvSpPr>
      <dsp:spPr>
        <a:xfrm>
          <a:off x="1299191" y="13"/>
          <a:ext cx="951449" cy="951449"/>
        </a:xfrm>
        <a:prstGeom prst="ellipse">
          <a:avLst/>
        </a:prstGeom>
        <a:solidFill>
          <a:srgbClr val="FFC00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2361" tIns="17780" rIns="52361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>
              <a:latin typeface="Poppins"/>
            </a:rPr>
            <a:t>Twijfel</a:t>
          </a:r>
        </a:p>
      </dsp:txBody>
      <dsp:txXfrm>
        <a:off x="1438527" y="139349"/>
        <a:ext cx="672777" cy="672777"/>
      </dsp:txXfrm>
    </dsp:sp>
    <dsp:sp modelId="{28F11383-A2AF-4105-92D0-0A4117E20DB9}">
      <dsp:nvSpPr>
        <dsp:cNvPr id="0" name=""/>
        <dsp:cNvSpPr/>
      </dsp:nvSpPr>
      <dsp:spPr>
        <a:xfrm>
          <a:off x="2060351" y="13"/>
          <a:ext cx="951449" cy="951449"/>
        </a:xfrm>
        <a:prstGeom prst="ellipse">
          <a:avLst/>
        </a:prstGeom>
        <a:solidFill>
          <a:srgbClr val="FFFF0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2361" tIns="17780" rIns="52361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>
              <a:latin typeface="Poppins"/>
            </a:rPr>
            <a:t>Bijna</a:t>
          </a:r>
        </a:p>
      </dsp:txBody>
      <dsp:txXfrm>
        <a:off x="2199687" y="139349"/>
        <a:ext cx="672777" cy="672777"/>
      </dsp:txXfrm>
    </dsp:sp>
    <dsp:sp modelId="{8C1AFA21-EDF6-42FE-B6EF-1C905A2F26F5}">
      <dsp:nvSpPr>
        <dsp:cNvPr id="0" name=""/>
        <dsp:cNvSpPr/>
      </dsp:nvSpPr>
      <dsp:spPr>
        <a:xfrm>
          <a:off x="2821510" y="13"/>
          <a:ext cx="951449" cy="951449"/>
        </a:xfrm>
        <a:prstGeom prst="ellipse">
          <a:avLst/>
        </a:prstGeom>
        <a:solidFill>
          <a:srgbClr val="00B05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2361" tIns="17780" rIns="52361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>
              <a:latin typeface="Poppins"/>
            </a:rPr>
            <a:t>OK</a:t>
          </a:r>
        </a:p>
      </dsp:txBody>
      <dsp:txXfrm>
        <a:off x="2960846" y="139349"/>
        <a:ext cx="672777" cy="67277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398783-6914-444D-B53A-43A8FA3CBAEB}">
      <dsp:nvSpPr>
        <dsp:cNvPr id="0" name=""/>
        <dsp:cNvSpPr/>
      </dsp:nvSpPr>
      <dsp:spPr>
        <a:xfrm>
          <a:off x="538032" y="13"/>
          <a:ext cx="951449" cy="951449"/>
        </a:xfrm>
        <a:prstGeom prst="ellipse">
          <a:avLst/>
        </a:prstGeom>
        <a:solidFill>
          <a:srgbClr val="FF000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2361" tIns="17780" rIns="52361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>
              <a:latin typeface="Poppins"/>
            </a:rPr>
            <a:t>Niet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>
              <a:latin typeface="Poppins"/>
            </a:rPr>
            <a:t>OK</a:t>
          </a:r>
        </a:p>
      </dsp:txBody>
      <dsp:txXfrm>
        <a:off x="677368" y="139349"/>
        <a:ext cx="672777" cy="672777"/>
      </dsp:txXfrm>
    </dsp:sp>
    <dsp:sp modelId="{07D4FCFD-DB50-4910-B284-3661A309E6C1}">
      <dsp:nvSpPr>
        <dsp:cNvPr id="0" name=""/>
        <dsp:cNvSpPr/>
      </dsp:nvSpPr>
      <dsp:spPr>
        <a:xfrm>
          <a:off x="1299191" y="13"/>
          <a:ext cx="951449" cy="951449"/>
        </a:xfrm>
        <a:prstGeom prst="ellipse">
          <a:avLst/>
        </a:prstGeom>
        <a:solidFill>
          <a:srgbClr val="FFC00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2361" tIns="17780" rIns="52361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>
              <a:latin typeface="Poppins"/>
            </a:rPr>
            <a:t>Twijfel</a:t>
          </a:r>
        </a:p>
      </dsp:txBody>
      <dsp:txXfrm>
        <a:off x="1438527" y="139349"/>
        <a:ext cx="672777" cy="672777"/>
      </dsp:txXfrm>
    </dsp:sp>
    <dsp:sp modelId="{28F11383-A2AF-4105-92D0-0A4117E20DB9}">
      <dsp:nvSpPr>
        <dsp:cNvPr id="0" name=""/>
        <dsp:cNvSpPr/>
      </dsp:nvSpPr>
      <dsp:spPr>
        <a:xfrm>
          <a:off x="2060351" y="13"/>
          <a:ext cx="951449" cy="951449"/>
        </a:xfrm>
        <a:prstGeom prst="ellipse">
          <a:avLst/>
        </a:prstGeom>
        <a:solidFill>
          <a:srgbClr val="FFFF0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2361" tIns="17780" rIns="52361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>
              <a:latin typeface="Poppins"/>
            </a:rPr>
            <a:t>Bijna</a:t>
          </a:r>
        </a:p>
      </dsp:txBody>
      <dsp:txXfrm>
        <a:off x="2199687" y="139349"/>
        <a:ext cx="672777" cy="672777"/>
      </dsp:txXfrm>
    </dsp:sp>
    <dsp:sp modelId="{8C1AFA21-EDF6-42FE-B6EF-1C905A2F26F5}">
      <dsp:nvSpPr>
        <dsp:cNvPr id="0" name=""/>
        <dsp:cNvSpPr/>
      </dsp:nvSpPr>
      <dsp:spPr>
        <a:xfrm>
          <a:off x="2821510" y="13"/>
          <a:ext cx="951449" cy="951449"/>
        </a:xfrm>
        <a:prstGeom prst="ellipse">
          <a:avLst/>
        </a:prstGeom>
        <a:solidFill>
          <a:srgbClr val="00B05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2361" tIns="17780" rIns="52361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>
              <a:latin typeface="Poppins"/>
            </a:rPr>
            <a:t>OK</a:t>
          </a:r>
        </a:p>
      </dsp:txBody>
      <dsp:txXfrm>
        <a:off x="2960846" y="139349"/>
        <a:ext cx="672777" cy="67277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398783-6914-444D-B53A-43A8FA3CBAEB}">
      <dsp:nvSpPr>
        <dsp:cNvPr id="0" name=""/>
        <dsp:cNvSpPr/>
      </dsp:nvSpPr>
      <dsp:spPr>
        <a:xfrm>
          <a:off x="538032" y="13"/>
          <a:ext cx="951449" cy="951449"/>
        </a:xfrm>
        <a:prstGeom prst="ellipse">
          <a:avLst/>
        </a:prstGeom>
        <a:solidFill>
          <a:srgbClr val="FF000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2361" tIns="17780" rIns="52361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>
              <a:latin typeface="Poppins"/>
            </a:rPr>
            <a:t>Niet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>
              <a:latin typeface="Poppins"/>
            </a:rPr>
            <a:t>OK</a:t>
          </a:r>
        </a:p>
      </dsp:txBody>
      <dsp:txXfrm>
        <a:off x="677368" y="139349"/>
        <a:ext cx="672777" cy="672777"/>
      </dsp:txXfrm>
    </dsp:sp>
    <dsp:sp modelId="{07D4FCFD-DB50-4910-B284-3661A309E6C1}">
      <dsp:nvSpPr>
        <dsp:cNvPr id="0" name=""/>
        <dsp:cNvSpPr/>
      </dsp:nvSpPr>
      <dsp:spPr>
        <a:xfrm>
          <a:off x="1299191" y="13"/>
          <a:ext cx="951449" cy="951449"/>
        </a:xfrm>
        <a:prstGeom prst="ellipse">
          <a:avLst/>
        </a:prstGeom>
        <a:solidFill>
          <a:srgbClr val="FFC00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2361" tIns="17780" rIns="52361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>
              <a:latin typeface="Poppins"/>
            </a:rPr>
            <a:t>Twijfel</a:t>
          </a:r>
        </a:p>
      </dsp:txBody>
      <dsp:txXfrm>
        <a:off x="1438527" y="139349"/>
        <a:ext cx="672777" cy="672777"/>
      </dsp:txXfrm>
    </dsp:sp>
    <dsp:sp modelId="{28F11383-A2AF-4105-92D0-0A4117E20DB9}">
      <dsp:nvSpPr>
        <dsp:cNvPr id="0" name=""/>
        <dsp:cNvSpPr/>
      </dsp:nvSpPr>
      <dsp:spPr>
        <a:xfrm>
          <a:off x="2060351" y="13"/>
          <a:ext cx="951449" cy="951449"/>
        </a:xfrm>
        <a:prstGeom prst="ellipse">
          <a:avLst/>
        </a:prstGeom>
        <a:solidFill>
          <a:srgbClr val="FFFF0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2361" tIns="17780" rIns="52361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>
              <a:latin typeface="Poppins"/>
            </a:rPr>
            <a:t>Bijna</a:t>
          </a:r>
        </a:p>
      </dsp:txBody>
      <dsp:txXfrm>
        <a:off x="2199687" y="139349"/>
        <a:ext cx="672777" cy="672777"/>
      </dsp:txXfrm>
    </dsp:sp>
    <dsp:sp modelId="{8C1AFA21-EDF6-42FE-B6EF-1C905A2F26F5}">
      <dsp:nvSpPr>
        <dsp:cNvPr id="0" name=""/>
        <dsp:cNvSpPr/>
      </dsp:nvSpPr>
      <dsp:spPr>
        <a:xfrm>
          <a:off x="2821510" y="13"/>
          <a:ext cx="951449" cy="951449"/>
        </a:xfrm>
        <a:prstGeom prst="ellipse">
          <a:avLst/>
        </a:prstGeom>
        <a:solidFill>
          <a:srgbClr val="00B05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2361" tIns="17780" rIns="52361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>
              <a:latin typeface="Poppins"/>
            </a:rPr>
            <a:t>OK</a:t>
          </a:r>
        </a:p>
      </dsp:txBody>
      <dsp:txXfrm>
        <a:off x="2960846" y="139349"/>
        <a:ext cx="672777" cy="67277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398783-6914-444D-B53A-43A8FA3CBAEB}">
      <dsp:nvSpPr>
        <dsp:cNvPr id="0" name=""/>
        <dsp:cNvSpPr/>
      </dsp:nvSpPr>
      <dsp:spPr>
        <a:xfrm>
          <a:off x="1483" y="257643"/>
          <a:ext cx="1488892" cy="1488892"/>
        </a:xfrm>
        <a:prstGeom prst="ellipse">
          <a:avLst/>
        </a:prstGeom>
        <a:solidFill>
          <a:srgbClr val="FF000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1939" tIns="27940" rIns="81939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 dirty="0">
              <a:latin typeface="Poppins"/>
            </a:rPr>
            <a:t>Niet 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 dirty="0">
              <a:latin typeface="Poppins"/>
            </a:rPr>
            <a:t>OK</a:t>
          </a:r>
        </a:p>
      </dsp:txBody>
      <dsp:txXfrm>
        <a:off x="219526" y="475686"/>
        <a:ext cx="1052806" cy="1052806"/>
      </dsp:txXfrm>
    </dsp:sp>
    <dsp:sp modelId="{07D4FCFD-DB50-4910-B284-3661A309E6C1}">
      <dsp:nvSpPr>
        <dsp:cNvPr id="0" name=""/>
        <dsp:cNvSpPr/>
      </dsp:nvSpPr>
      <dsp:spPr>
        <a:xfrm>
          <a:off x="1192598" y="257643"/>
          <a:ext cx="1488892" cy="1488892"/>
        </a:xfrm>
        <a:prstGeom prst="ellipse">
          <a:avLst/>
        </a:prstGeom>
        <a:solidFill>
          <a:srgbClr val="FFC00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1939" tIns="27940" rIns="81939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 dirty="0">
              <a:latin typeface="Poppins"/>
            </a:rPr>
            <a:t>Twijfel</a:t>
          </a:r>
        </a:p>
      </dsp:txBody>
      <dsp:txXfrm>
        <a:off x="1410641" y="475686"/>
        <a:ext cx="1052806" cy="1052806"/>
      </dsp:txXfrm>
    </dsp:sp>
    <dsp:sp modelId="{28F11383-A2AF-4105-92D0-0A4117E20DB9}">
      <dsp:nvSpPr>
        <dsp:cNvPr id="0" name=""/>
        <dsp:cNvSpPr/>
      </dsp:nvSpPr>
      <dsp:spPr>
        <a:xfrm>
          <a:off x="2383712" y="257643"/>
          <a:ext cx="1488892" cy="1488892"/>
        </a:xfrm>
        <a:prstGeom prst="ellipse">
          <a:avLst/>
        </a:prstGeom>
        <a:solidFill>
          <a:srgbClr val="FFFF0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1939" tIns="27940" rIns="81939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 dirty="0">
              <a:latin typeface="Poppins"/>
            </a:rPr>
            <a:t>Bijna</a:t>
          </a:r>
        </a:p>
      </dsp:txBody>
      <dsp:txXfrm>
        <a:off x="2601755" y="475686"/>
        <a:ext cx="1052806" cy="1052806"/>
      </dsp:txXfrm>
    </dsp:sp>
    <dsp:sp modelId="{8C1AFA21-EDF6-42FE-B6EF-1C905A2F26F5}">
      <dsp:nvSpPr>
        <dsp:cNvPr id="0" name=""/>
        <dsp:cNvSpPr/>
      </dsp:nvSpPr>
      <dsp:spPr>
        <a:xfrm>
          <a:off x="3574826" y="257643"/>
          <a:ext cx="1488892" cy="1488892"/>
        </a:xfrm>
        <a:prstGeom prst="ellipse">
          <a:avLst/>
        </a:prstGeom>
        <a:solidFill>
          <a:srgbClr val="00B05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1939" tIns="27940" rIns="81939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 dirty="0">
              <a:latin typeface="Poppins"/>
            </a:rPr>
            <a:t>OK</a:t>
          </a:r>
        </a:p>
      </dsp:txBody>
      <dsp:txXfrm>
        <a:off x="3792869" y="475686"/>
        <a:ext cx="1052806" cy="10528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0348E6-2AB9-44F2-9987-4161AC43B396}" type="datetimeFigureOut">
              <a:rPr lang="nl-BE" smtClean="0"/>
              <a:t>3/03/2023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err="1"/>
              <a:t>Ontwikkeld</a:t>
            </a:r>
            <a:r>
              <a:rPr lang="en-US"/>
              <a:t> door ‘t </a:t>
            </a:r>
            <a:r>
              <a:rPr lang="en-US" err="1"/>
              <a:t>OpZet</a:t>
            </a:r>
            <a:r>
              <a:rPr lang="en-US"/>
              <a:t> [CEGO KU Leuven] </a:t>
            </a:r>
            <a:r>
              <a:rPr lang="en-US" err="1"/>
              <a:t>voor</a:t>
            </a:r>
            <a:r>
              <a:rPr lang="en-US"/>
              <a:t> Mentes</a:t>
            </a:r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7B1B92-B0F3-4723-9BD3-D3EA263C366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554434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53C17A-8E8C-4D77-A28C-575ADF52CEA3}" type="datetimeFigureOut">
              <a:rPr lang="nl-BE" smtClean="0"/>
              <a:t>3/03/2023</a:t>
            </a:fld>
            <a:endParaRPr lang="nl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99E989-A034-4965-BE53-A6178746977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24203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9E989-A034-4965-BE53-A61787469776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915412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9E989-A034-4965-BE53-A61787469776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560715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99E989-A034-4965-BE53-A61787469776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3201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9E989-A034-4965-BE53-A61787469776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124404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99E989-A034-4965-BE53-A61787469776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8645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9E989-A034-4965-BE53-A61787469776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706751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99E989-A034-4965-BE53-A61787469776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8129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9E989-A034-4965-BE53-A61787469776}" type="slidenum">
              <a:rPr lang="nl-BE" smtClean="0"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758376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99E989-A034-4965-BE53-A61787469776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1728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99E989-A034-4965-BE53-A61787469776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8106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9E989-A034-4965-BE53-A61787469776}" type="slidenum">
              <a:rPr lang="nl-BE" smtClean="0"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47628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9E989-A034-4965-BE53-A61787469776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120014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99E989-A034-4965-BE53-A61787469776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7993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99E989-A034-4965-BE53-A61787469776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6058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9E989-A034-4965-BE53-A61787469776}" type="slidenum">
              <a:rPr lang="nl-BE" smtClean="0"/>
              <a:t>22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448571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99E989-A034-4965-BE53-A61787469776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8667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9E989-A034-4965-BE53-A61787469776}" type="slidenum">
              <a:rPr lang="nl-BE" smtClean="0"/>
              <a:t>24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2629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99E989-A034-4965-BE53-A61787469776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96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9E989-A034-4965-BE53-A61787469776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6086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9E989-A034-4965-BE53-A61787469776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87641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9E989-A034-4965-BE53-A61787469776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373590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99E989-A034-4965-BE53-A61787469776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9338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9E989-A034-4965-BE53-A61787469776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87948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9E989-A034-4965-BE53-A61787469776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217853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9E989-A034-4965-BE53-A61787469776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74219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l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Afbeelding 33" descr="Afbeelding met persoon, binnen, zitten, kind&#10;&#10;Automatisch gegenereerde beschrijving">
            <a:extLst>
              <a:ext uri="{FF2B5EF4-FFF2-40B4-BE49-F238E27FC236}">
                <a16:creationId xmlns:a16="http://schemas.microsoft.com/office/drawing/2014/main" id="{22B379C9-4BAD-5F40-93E7-4451940894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09863" y="0"/>
            <a:ext cx="9144000" cy="6858000"/>
          </a:xfrm>
          <a:prstGeom prst="rect">
            <a:avLst/>
          </a:prstGeom>
        </p:spPr>
      </p:pic>
      <p:sp>
        <p:nvSpPr>
          <p:cNvPr id="17" name="Opgeslagen gegevens 16">
            <a:extLst>
              <a:ext uri="{FF2B5EF4-FFF2-40B4-BE49-F238E27FC236}">
                <a16:creationId xmlns:a16="http://schemas.microsoft.com/office/drawing/2014/main" id="{11287754-99A1-0D4E-BF06-4D7BA301D441}"/>
              </a:ext>
            </a:extLst>
          </p:cNvPr>
          <p:cNvSpPr/>
          <p:nvPr userDrawn="1"/>
        </p:nvSpPr>
        <p:spPr>
          <a:xfrm>
            <a:off x="-9677400" y="0"/>
            <a:ext cx="17278350" cy="6858000"/>
          </a:xfrm>
          <a:prstGeom prst="flowChartOnlineStorag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7" name="Afbeelding 26" descr="Afbeelding met tekening&#10;&#10;Automatisch gegenereerde beschrijving">
            <a:extLst>
              <a:ext uri="{FF2B5EF4-FFF2-40B4-BE49-F238E27FC236}">
                <a16:creationId xmlns:a16="http://schemas.microsoft.com/office/drawing/2014/main" id="{207D59AE-1EBA-4049-970E-64B4F171EF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04812" y="0"/>
            <a:ext cx="65659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FB70EE8-FE5E-F84D-8151-740A66F10E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5161" y="4626591"/>
            <a:ext cx="5225955" cy="120100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24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7282B28-E39B-E84C-A54D-37891F62886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5161" y="6030119"/>
            <a:ext cx="5225955" cy="4749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11" name="Scheidingslijn 10">
            <a:extLst>
              <a:ext uri="{FF2B5EF4-FFF2-40B4-BE49-F238E27FC236}">
                <a16:creationId xmlns:a16="http://schemas.microsoft.com/office/drawing/2014/main" id="{B58BC459-33EC-844B-B3BB-FFB7427C6DE7}"/>
              </a:ext>
            </a:extLst>
          </p:cNvPr>
          <p:cNvSpPr/>
          <p:nvPr userDrawn="1"/>
        </p:nvSpPr>
        <p:spPr>
          <a:xfrm>
            <a:off x="456062" y="352969"/>
            <a:ext cx="2743200" cy="769393"/>
          </a:xfrm>
          <a:prstGeom prst="flowChartTerminator">
            <a:avLst/>
          </a:prstGeom>
          <a:solidFill>
            <a:srgbClr val="EE6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F95559B7-F3A6-4F2D-AD3A-8D13E7DDAC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1363" y="603695"/>
            <a:ext cx="2184400" cy="357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BE"/>
              <a:t>08 / 06 / 2020</a:t>
            </a:r>
          </a:p>
        </p:txBody>
      </p:sp>
    </p:spTree>
    <p:extLst>
      <p:ext uri="{BB962C8B-B14F-4D97-AF65-F5344CB8AC3E}">
        <p14:creationId xmlns:p14="http://schemas.microsoft.com/office/powerpoint/2010/main" val="1962648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ECAAAB-CD54-8741-BBFC-D8A5686A5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6083"/>
            <a:ext cx="52578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EF0DCFC-C5B8-416D-B11E-BE2F25C89D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236788"/>
            <a:ext cx="6849862" cy="407523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rgbClr val="41B7AD"/>
              </a:buClr>
              <a:buSzTx/>
              <a:buFont typeface="Arial" panose="020B0604020202020204" pitchFamily="34" charset="0"/>
              <a:buNone/>
              <a:tabLst/>
              <a:defRPr lang="nl-NL" sz="2000" b="0" i="0">
                <a:latin typeface="Poppins" pitchFamily="2" charset="77"/>
                <a:cs typeface="Poppins" pitchFamily="2" charset="77"/>
              </a:defRPr>
            </a:lvl1pPr>
            <a:lvl2pPr marL="628650" marR="0" indent="-17145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rgbClr val="41B7AD"/>
              </a:buClr>
              <a:buSzTx/>
              <a:buFont typeface="Arial" panose="020B0604020202020204" pitchFamily="34" charset="0"/>
              <a:buChar char="•"/>
              <a:tabLst/>
              <a:defRPr lang="nl-NL" sz="100" b="0" i="0">
                <a:latin typeface="Poppins" pitchFamily="2" charset="77"/>
                <a:cs typeface="Poppins" pitchFamily="2" charset="77"/>
              </a:defRPr>
            </a:lvl2pPr>
          </a:lstStyle>
          <a:p>
            <a:pPr>
              <a:lnSpc>
                <a:spcPct val="150000"/>
              </a:lnSpc>
            </a:pPr>
            <a:r>
              <a:rPr lang="nl-NL" sz="2000" dirty="0">
                <a:latin typeface="+mj-lt"/>
                <a:cs typeface="Arial" panose="020B0604020202020204" pitchFamily="34" charset="0"/>
              </a:rPr>
              <a:t>Klik om stijl te bewerken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rgbClr val="41B7A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nl-NL" sz="100" dirty="0">
              <a:latin typeface="+mj-lt"/>
              <a:cs typeface="Arial" panose="020B0604020202020204" pitchFamily="34" charset="0"/>
            </a:endParaRPr>
          </a:p>
          <a:p>
            <a:pPr marL="628650" marR="0" lvl="1" indent="-17145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rgbClr val="41B7AD"/>
              </a:buClr>
              <a:buSzTx/>
              <a:tabLst/>
              <a:defRPr/>
            </a:pPr>
            <a:endParaRPr lang="nl-NL" sz="100" dirty="0">
              <a:latin typeface="+mj-lt"/>
              <a:cs typeface="Arial" panose="020B060402020202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rgbClr val="41B7A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nl-NL" sz="100" dirty="0">
              <a:latin typeface="+mj-lt"/>
              <a:cs typeface="Arial" panose="020B0604020202020204" pitchFamily="34" charset="0"/>
            </a:endParaRPr>
          </a:p>
          <a:p>
            <a:pPr lvl="0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83972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l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Afbeelding 33" descr="Afbeelding met persoon, binnen, zitten, kind&#10;&#10;Automatisch gegenereerde beschrijving">
            <a:extLst>
              <a:ext uri="{FF2B5EF4-FFF2-40B4-BE49-F238E27FC236}">
                <a16:creationId xmlns:a16="http://schemas.microsoft.com/office/drawing/2014/main" id="{22B379C9-4BAD-5F40-93E7-4451940894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09863" y="0"/>
            <a:ext cx="9144000" cy="6858000"/>
          </a:xfrm>
          <a:prstGeom prst="rect">
            <a:avLst/>
          </a:prstGeom>
        </p:spPr>
      </p:pic>
      <p:sp>
        <p:nvSpPr>
          <p:cNvPr id="17" name="Opgeslagen gegevens 16">
            <a:extLst>
              <a:ext uri="{FF2B5EF4-FFF2-40B4-BE49-F238E27FC236}">
                <a16:creationId xmlns:a16="http://schemas.microsoft.com/office/drawing/2014/main" id="{11287754-99A1-0D4E-BF06-4D7BA301D441}"/>
              </a:ext>
            </a:extLst>
          </p:cNvPr>
          <p:cNvSpPr/>
          <p:nvPr userDrawn="1"/>
        </p:nvSpPr>
        <p:spPr>
          <a:xfrm>
            <a:off x="-9677400" y="0"/>
            <a:ext cx="17278350" cy="6858000"/>
          </a:xfrm>
          <a:prstGeom prst="flowChartOnlineStorag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Afbeelding 26" descr="Afbeelding met tekening&#10;&#10;Automatisch gegenereerde beschrijving">
            <a:extLst>
              <a:ext uri="{FF2B5EF4-FFF2-40B4-BE49-F238E27FC236}">
                <a16:creationId xmlns:a16="http://schemas.microsoft.com/office/drawing/2014/main" id="{207D59AE-1EBA-4049-970E-64B4F171EF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04812" y="0"/>
            <a:ext cx="65659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FB70EE8-FE5E-F84D-8151-740A66F10E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5161" y="4626591"/>
            <a:ext cx="5225955" cy="120100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7282B28-E39B-E84C-A54D-37891F62886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5161" y="6030119"/>
            <a:ext cx="5225955" cy="4749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  <a:endParaRPr lang="nl-BE" dirty="0"/>
          </a:p>
        </p:txBody>
      </p:sp>
      <p:sp>
        <p:nvSpPr>
          <p:cNvPr id="11" name="Scheidingslijn 10">
            <a:extLst>
              <a:ext uri="{FF2B5EF4-FFF2-40B4-BE49-F238E27FC236}">
                <a16:creationId xmlns:a16="http://schemas.microsoft.com/office/drawing/2014/main" id="{B58BC459-33EC-844B-B3BB-FFB7427C6DE7}"/>
              </a:ext>
            </a:extLst>
          </p:cNvPr>
          <p:cNvSpPr/>
          <p:nvPr userDrawn="1"/>
        </p:nvSpPr>
        <p:spPr>
          <a:xfrm>
            <a:off x="456062" y="352969"/>
            <a:ext cx="2743200" cy="769393"/>
          </a:xfrm>
          <a:prstGeom prst="flowChartTerminator">
            <a:avLst/>
          </a:prstGeom>
          <a:solidFill>
            <a:srgbClr val="EE6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F95559B7-F3A6-4F2D-AD3A-8D13E7DDAC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1363" y="603695"/>
            <a:ext cx="2184400" cy="3571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fld id="{311784BF-B9FE-489C-842B-9BB9B34FDBC5}" type="datetime1">
              <a:rPr lang="nl-BE" smtClean="0"/>
              <a:t>23/09/2020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88637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taf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ECAAAB-CD54-8741-BBFC-D8A5686A5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6083"/>
            <a:ext cx="52578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B2E4B0E5-7300-4E03-9F58-961F0E3506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006600"/>
            <a:ext cx="5257800" cy="4295775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lang="nl-BE" sz="1800" b="1" smtClean="0">
                <a:solidFill>
                  <a:srgbClr val="3C3C3B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nl-BE" dirty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3224675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oudstaf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ECAAAB-CD54-8741-BBFC-D8A5686A5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6083"/>
            <a:ext cx="52578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B2E4B0E5-7300-4E03-9F58-961F0E3506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006601"/>
            <a:ext cx="5257800" cy="331158"/>
          </a:xfrm>
          <a:prstGeom prst="rect">
            <a:avLst/>
          </a:prstGeom>
        </p:spPr>
        <p:txBody>
          <a:bodyPr/>
          <a:lstStyle>
            <a:lvl1pPr marL="715963" marR="0" indent="-71596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E6C2B"/>
              </a:buClr>
              <a:buSzPct val="120000"/>
              <a:buFont typeface="+mj-lt"/>
              <a:buAutoNum type="arabicPeriod"/>
              <a:tabLst/>
              <a:defRPr lang="nl-BE" sz="2800" b="1" smtClean="0">
                <a:solidFill>
                  <a:srgbClr val="3C3C3B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nl-BE" dirty="0"/>
              <a:t>Klik om stijl te bewerken</a:t>
            </a:r>
          </a:p>
        </p:txBody>
      </p:sp>
      <p:sp>
        <p:nvSpPr>
          <p:cNvPr id="4" name="Tijdelijke aanduiding voor tekst 6">
            <a:extLst>
              <a:ext uri="{FF2B5EF4-FFF2-40B4-BE49-F238E27FC236}">
                <a16:creationId xmlns:a16="http://schemas.microsoft.com/office/drawing/2014/main" id="{EE131B4E-6D27-4905-A1AF-EBCB3DFED6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2709772"/>
            <a:ext cx="5257800" cy="331158"/>
          </a:xfrm>
          <a:prstGeom prst="rect">
            <a:avLst/>
          </a:prstGeom>
        </p:spPr>
        <p:txBody>
          <a:bodyPr/>
          <a:lstStyle>
            <a:lvl1pPr marL="715963" marR="0" indent="-71596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E6C2B"/>
              </a:buClr>
              <a:buSzPct val="120000"/>
              <a:buFont typeface="+mj-lt"/>
              <a:buAutoNum type="arabicPeriod" startAt="2"/>
              <a:tabLst/>
              <a:defRPr lang="nl-BE" sz="2800" b="1" smtClean="0">
                <a:solidFill>
                  <a:srgbClr val="3C3C3B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nl-BE" dirty="0"/>
              <a:t>Klik om stijl te bewerken</a:t>
            </a:r>
          </a:p>
        </p:txBody>
      </p:sp>
      <p:sp>
        <p:nvSpPr>
          <p:cNvPr id="5" name="Tijdelijke aanduiding voor tekst 6">
            <a:extLst>
              <a:ext uri="{FF2B5EF4-FFF2-40B4-BE49-F238E27FC236}">
                <a16:creationId xmlns:a16="http://schemas.microsoft.com/office/drawing/2014/main" id="{9E65F63A-7CCD-4236-9613-CD11C4DF1B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794597"/>
            <a:ext cx="5257800" cy="331158"/>
          </a:xfrm>
          <a:prstGeom prst="rect">
            <a:avLst/>
          </a:prstGeom>
        </p:spPr>
        <p:txBody>
          <a:bodyPr/>
          <a:lstStyle>
            <a:lvl1pPr marL="715963" marR="0" indent="-71596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E6C2B"/>
              </a:buClr>
              <a:buSzPct val="120000"/>
              <a:buFont typeface="+mj-lt"/>
              <a:buAutoNum type="arabicPeriod" startAt="5"/>
              <a:tabLst/>
              <a:defRPr lang="nl-BE" sz="2800" b="1" smtClean="0">
                <a:solidFill>
                  <a:srgbClr val="3C3C3B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nl-BE" dirty="0"/>
              <a:t>Klik om stijl te bewerken</a:t>
            </a:r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2B54FB86-E246-4CE4-BF4C-B373ED477C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407987"/>
            <a:ext cx="5257800" cy="331158"/>
          </a:xfrm>
          <a:prstGeom prst="rect">
            <a:avLst/>
          </a:prstGeom>
        </p:spPr>
        <p:txBody>
          <a:bodyPr/>
          <a:lstStyle>
            <a:lvl1pPr marL="715963" marR="0" indent="-71596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E6C2B"/>
              </a:buClr>
              <a:buSzPct val="120000"/>
              <a:buFont typeface="+mj-lt"/>
              <a:buAutoNum type="arabicPeriod" startAt="3"/>
              <a:tabLst/>
              <a:defRPr lang="nl-BE" sz="2800" b="1" smtClean="0">
                <a:solidFill>
                  <a:srgbClr val="3C3C3B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nl-BE" dirty="0"/>
              <a:t>Klik om stijl te bewerken</a:t>
            </a:r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3E2E8CA6-3E7A-4B61-8C2B-C0E2C8B63A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4101292"/>
            <a:ext cx="5257800" cy="331158"/>
          </a:xfrm>
          <a:prstGeom prst="rect">
            <a:avLst/>
          </a:prstGeom>
        </p:spPr>
        <p:txBody>
          <a:bodyPr/>
          <a:lstStyle>
            <a:lvl1pPr marL="715963" marR="0" indent="-71596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E6C2B"/>
              </a:buClr>
              <a:buSzPct val="120000"/>
              <a:buFont typeface="+mj-lt"/>
              <a:buAutoNum type="arabicPeriod" startAt="4"/>
              <a:tabLst/>
              <a:defRPr lang="nl-BE" sz="2800" b="1" smtClean="0">
                <a:solidFill>
                  <a:srgbClr val="3C3C3B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nl-BE" dirty="0"/>
              <a:t>Klik om stijl te bewerken</a:t>
            </a:r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8D0DD17D-9D22-44A7-9D4F-6E86196BE1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5487902"/>
            <a:ext cx="5257800" cy="331158"/>
          </a:xfrm>
          <a:prstGeom prst="rect">
            <a:avLst/>
          </a:prstGeom>
        </p:spPr>
        <p:txBody>
          <a:bodyPr/>
          <a:lstStyle>
            <a:lvl1pPr marL="715963" marR="0" indent="-71596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E6C2B"/>
              </a:buClr>
              <a:buSzPct val="120000"/>
              <a:buFont typeface="+mj-lt"/>
              <a:buAutoNum type="arabicPeriod" startAt="6"/>
              <a:tabLst/>
              <a:defRPr lang="nl-BE" sz="2800" b="1" smtClean="0">
                <a:solidFill>
                  <a:srgbClr val="3C3C3B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nl-BE" dirty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7549976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bl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persoon, binnen, kind, zitten&#10;&#10;Automatisch gegenereerde beschrijving">
            <a:extLst>
              <a:ext uri="{FF2B5EF4-FFF2-40B4-BE49-F238E27FC236}">
                <a16:creationId xmlns:a16="http://schemas.microsoft.com/office/drawing/2014/main" id="{19C01B63-ADE3-D748-AF10-2B3A0BF0E3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25789" y="0"/>
            <a:ext cx="11430000" cy="6858000"/>
          </a:xfrm>
          <a:prstGeom prst="rect">
            <a:avLst/>
          </a:prstGeom>
        </p:spPr>
      </p:pic>
      <p:sp>
        <p:nvSpPr>
          <p:cNvPr id="17" name="Opgeslagen gegevens 16">
            <a:extLst>
              <a:ext uri="{FF2B5EF4-FFF2-40B4-BE49-F238E27FC236}">
                <a16:creationId xmlns:a16="http://schemas.microsoft.com/office/drawing/2014/main" id="{11287754-99A1-0D4E-BF06-4D7BA301D441}"/>
              </a:ext>
            </a:extLst>
          </p:cNvPr>
          <p:cNvSpPr/>
          <p:nvPr userDrawn="1"/>
        </p:nvSpPr>
        <p:spPr>
          <a:xfrm>
            <a:off x="-9677400" y="0"/>
            <a:ext cx="17278350" cy="6858000"/>
          </a:xfrm>
          <a:prstGeom prst="flowChartOnlineStorag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Afbeelding 5" descr="Afbeelding met tekening&#10;&#10;Automatisch gegenereerde beschrijving">
            <a:extLst>
              <a:ext uri="{FF2B5EF4-FFF2-40B4-BE49-F238E27FC236}">
                <a16:creationId xmlns:a16="http://schemas.microsoft.com/office/drawing/2014/main" id="{8133F5C5-3225-4F4F-8CCD-D9FF396023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FB70EE8-FE5E-F84D-8151-740A66F10E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5161" y="4626591"/>
            <a:ext cx="5225955" cy="167895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DFC7D0C-E618-42A1-85A6-09C6C4599A5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167" y="2916546"/>
            <a:ext cx="1490663" cy="1371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0" b="1">
                <a:solidFill>
                  <a:srgbClr val="EE6C2B"/>
                </a:solidFill>
              </a:defRPr>
            </a:lvl1pPr>
          </a:lstStyle>
          <a:p>
            <a:pPr lvl="0"/>
            <a:r>
              <a:rPr lang="nl-BE" dirty="0"/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26412176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ussenbl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19C01B63-ADE3-D748-AF10-2B3A0BF0E3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896003" y="0"/>
            <a:ext cx="10289572" cy="6858000"/>
          </a:xfrm>
          <a:prstGeom prst="rect">
            <a:avLst/>
          </a:prstGeom>
        </p:spPr>
      </p:pic>
      <p:sp>
        <p:nvSpPr>
          <p:cNvPr id="17" name="Opgeslagen gegevens 16">
            <a:extLst>
              <a:ext uri="{FF2B5EF4-FFF2-40B4-BE49-F238E27FC236}">
                <a16:creationId xmlns:a16="http://schemas.microsoft.com/office/drawing/2014/main" id="{11287754-99A1-0D4E-BF06-4D7BA301D441}"/>
              </a:ext>
            </a:extLst>
          </p:cNvPr>
          <p:cNvSpPr/>
          <p:nvPr userDrawn="1"/>
        </p:nvSpPr>
        <p:spPr>
          <a:xfrm>
            <a:off x="-9677400" y="0"/>
            <a:ext cx="17278350" cy="6858000"/>
          </a:xfrm>
          <a:prstGeom prst="flowChartOnlineStorag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Afbeelding 5" descr="Afbeelding met tekening&#10;&#10;Automatisch gegenereerde beschrijving">
            <a:extLst>
              <a:ext uri="{FF2B5EF4-FFF2-40B4-BE49-F238E27FC236}">
                <a16:creationId xmlns:a16="http://schemas.microsoft.com/office/drawing/2014/main" id="{8133F5C5-3225-4F4F-8CCD-D9FF396023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FB70EE8-FE5E-F84D-8151-740A66F10E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5161" y="4626591"/>
            <a:ext cx="5225955" cy="167895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DFC7D0C-E618-42A1-85A6-09C6C4599A5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167" y="2916546"/>
            <a:ext cx="1490663" cy="1371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0" b="1">
                <a:solidFill>
                  <a:srgbClr val="EE6C2B"/>
                </a:solidFill>
              </a:defRPr>
            </a:lvl1pPr>
          </a:lstStyle>
          <a:p>
            <a:pPr lvl="0"/>
            <a:r>
              <a:rPr lang="nl-BE" dirty="0"/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8775866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ussenbl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19C01B63-ADE3-D748-AF10-2B3A0BF0E3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897289" y="0"/>
            <a:ext cx="10287000" cy="6858000"/>
          </a:xfrm>
          <a:prstGeom prst="rect">
            <a:avLst/>
          </a:prstGeom>
        </p:spPr>
      </p:pic>
      <p:sp>
        <p:nvSpPr>
          <p:cNvPr id="17" name="Opgeslagen gegevens 16">
            <a:extLst>
              <a:ext uri="{FF2B5EF4-FFF2-40B4-BE49-F238E27FC236}">
                <a16:creationId xmlns:a16="http://schemas.microsoft.com/office/drawing/2014/main" id="{11287754-99A1-0D4E-BF06-4D7BA301D441}"/>
              </a:ext>
            </a:extLst>
          </p:cNvPr>
          <p:cNvSpPr/>
          <p:nvPr userDrawn="1"/>
        </p:nvSpPr>
        <p:spPr>
          <a:xfrm>
            <a:off x="-9677400" y="0"/>
            <a:ext cx="17278350" cy="6858000"/>
          </a:xfrm>
          <a:prstGeom prst="flowChartOnlineStorag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Afbeelding 5" descr="Afbeelding met tekening&#10;&#10;Automatisch gegenereerde beschrijving">
            <a:extLst>
              <a:ext uri="{FF2B5EF4-FFF2-40B4-BE49-F238E27FC236}">
                <a16:creationId xmlns:a16="http://schemas.microsoft.com/office/drawing/2014/main" id="{8133F5C5-3225-4F4F-8CCD-D9FF396023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FB70EE8-FE5E-F84D-8151-740A66F10E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5161" y="4626591"/>
            <a:ext cx="5225955" cy="167895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DFC7D0C-E618-42A1-85A6-09C6C4599A5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167" y="2916546"/>
            <a:ext cx="1490663" cy="1371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0" b="1">
                <a:solidFill>
                  <a:srgbClr val="EE6C2B"/>
                </a:solidFill>
              </a:defRPr>
            </a:lvl1pPr>
          </a:lstStyle>
          <a:p>
            <a:pPr lvl="0"/>
            <a:r>
              <a:rPr lang="nl-BE" dirty="0"/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766481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ussenbl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19C01B63-ADE3-D748-AF10-2B3A0BF0E3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897289" y="0"/>
            <a:ext cx="10287000" cy="6858000"/>
          </a:xfrm>
          <a:prstGeom prst="rect">
            <a:avLst/>
          </a:prstGeom>
        </p:spPr>
      </p:pic>
      <p:sp>
        <p:nvSpPr>
          <p:cNvPr id="17" name="Opgeslagen gegevens 16">
            <a:extLst>
              <a:ext uri="{FF2B5EF4-FFF2-40B4-BE49-F238E27FC236}">
                <a16:creationId xmlns:a16="http://schemas.microsoft.com/office/drawing/2014/main" id="{11287754-99A1-0D4E-BF06-4D7BA301D441}"/>
              </a:ext>
            </a:extLst>
          </p:cNvPr>
          <p:cNvSpPr/>
          <p:nvPr userDrawn="1"/>
        </p:nvSpPr>
        <p:spPr>
          <a:xfrm>
            <a:off x="-9677400" y="0"/>
            <a:ext cx="17278350" cy="6858000"/>
          </a:xfrm>
          <a:prstGeom prst="flowChartOnlineStorag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Afbeelding 5" descr="Afbeelding met tekening&#10;&#10;Automatisch gegenereerde beschrijving">
            <a:extLst>
              <a:ext uri="{FF2B5EF4-FFF2-40B4-BE49-F238E27FC236}">
                <a16:creationId xmlns:a16="http://schemas.microsoft.com/office/drawing/2014/main" id="{8133F5C5-3225-4F4F-8CCD-D9FF396023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FB70EE8-FE5E-F84D-8151-740A66F10E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5161" y="4626591"/>
            <a:ext cx="5225955" cy="167895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DFC7D0C-E618-42A1-85A6-09C6C4599A5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167" y="2916546"/>
            <a:ext cx="1490663" cy="1371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0" b="1">
                <a:solidFill>
                  <a:srgbClr val="EE6C2B"/>
                </a:solidFill>
              </a:defRPr>
            </a:lvl1pPr>
          </a:lstStyle>
          <a:p>
            <a:pPr lvl="0"/>
            <a:r>
              <a:rPr lang="nl-BE" dirty="0"/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8822588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ussenbl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19C01B63-ADE3-D748-AF10-2B3A0BF0E3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966965" y="0"/>
            <a:ext cx="10147648" cy="6858000"/>
          </a:xfrm>
          <a:prstGeom prst="rect">
            <a:avLst/>
          </a:prstGeom>
        </p:spPr>
      </p:pic>
      <p:sp>
        <p:nvSpPr>
          <p:cNvPr id="17" name="Opgeslagen gegevens 16">
            <a:extLst>
              <a:ext uri="{FF2B5EF4-FFF2-40B4-BE49-F238E27FC236}">
                <a16:creationId xmlns:a16="http://schemas.microsoft.com/office/drawing/2014/main" id="{11287754-99A1-0D4E-BF06-4D7BA301D441}"/>
              </a:ext>
            </a:extLst>
          </p:cNvPr>
          <p:cNvSpPr/>
          <p:nvPr userDrawn="1"/>
        </p:nvSpPr>
        <p:spPr>
          <a:xfrm>
            <a:off x="-9677400" y="0"/>
            <a:ext cx="17278350" cy="6858000"/>
          </a:xfrm>
          <a:prstGeom prst="flowChartOnlineStorag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Afbeelding 5" descr="Afbeelding met tekening&#10;&#10;Automatisch gegenereerde beschrijving">
            <a:extLst>
              <a:ext uri="{FF2B5EF4-FFF2-40B4-BE49-F238E27FC236}">
                <a16:creationId xmlns:a16="http://schemas.microsoft.com/office/drawing/2014/main" id="{8133F5C5-3225-4F4F-8CCD-D9FF396023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FB70EE8-FE5E-F84D-8151-740A66F10E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5161" y="4626591"/>
            <a:ext cx="5225955" cy="167895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DFC7D0C-E618-42A1-85A6-09C6C4599A5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167" y="2916546"/>
            <a:ext cx="1490663" cy="1371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0" b="1">
                <a:solidFill>
                  <a:srgbClr val="EE6C2B"/>
                </a:solidFill>
              </a:defRPr>
            </a:lvl1pPr>
          </a:lstStyle>
          <a:p>
            <a:pPr lvl="0"/>
            <a:r>
              <a:rPr lang="nl-BE" dirty="0"/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28618484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ussenbl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19C01B63-ADE3-D748-AF10-2B3A0BF0E3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966965" y="142032"/>
            <a:ext cx="10147648" cy="6573936"/>
          </a:xfrm>
          <a:prstGeom prst="rect">
            <a:avLst/>
          </a:prstGeom>
        </p:spPr>
      </p:pic>
      <p:sp>
        <p:nvSpPr>
          <p:cNvPr id="17" name="Opgeslagen gegevens 16">
            <a:extLst>
              <a:ext uri="{FF2B5EF4-FFF2-40B4-BE49-F238E27FC236}">
                <a16:creationId xmlns:a16="http://schemas.microsoft.com/office/drawing/2014/main" id="{11287754-99A1-0D4E-BF06-4D7BA301D441}"/>
              </a:ext>
            </a:extLst>
          </p:cNvPr>
          <p:cNvSpPr/>
          <p:nvPr userDrawn="1"/>
        </p:nvSpPr>
        <p:spPr>
          <a:xfrm>
            <a:off x="-9677400" y="0"/>
            <a:ext cx="17278350" cy="6858000"/>
          </a:xfrm>
          <a:prstGeom prst="flowChartOnlineStorag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Afbeelding 5" descr="Afbeelding met tekening&#10;&#10;Automatisch gegenereerde beschrijving">
            <a:extLst>
              <a:ext uri="{FF2B5EF4-FFF2-40B4-BE49-F238E27FC236}">
                <a16:creationId xmlns:a16="http://schemas.microsoft.com/office/drawing/2014/main" id="{8133F5C5-3225-4F4F-8CCD-D9FF396023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FB70EE8-FE5E-F84D-8151-740A66F10E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5161" y="4626591"/>
            <a:ext cx="5225955" cy="167895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DFC7D0C-E618-42A1-85A6-09C6C4599A5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167" y="2916546"/>
            <a:ext cx="1490663" cy="1371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0" b="1">
                <a:solidFill>
                  <a:srgbClr val="EE6C2B"/>
                </a:solidFill>
              </a:defRPr>
            </a:lvl1pPr>
          </a:lstStyle>
          <a:p>
            <a:pPr lvl="0"/>
            <a:r>
              <a:rPr lang="nl-BE" dirty="0"/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2204410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taf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ECAAAB-CD54-8741-BBFC-D8A5686A5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6083"/>
            <a:ext cx="52578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B2E4B0E5-7300-4E03-9F58-961F0E3506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006600"/>
            <a:ext cx="5257800" cy="4295775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lang="nl-BE" sz="1800" b="1" smtClean="0">
                <a:solidFill>
                  <a:srgbClr val="3C3C3B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nl-BE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374834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ussenbl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19C01B63-ADE3-D748-AF10-2B3A0BF0E3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966965" y="43808"/>
            <a:ext cx="10147648" cy="6770383"/>
          </a:xfrm>
          <a:prstGeom prst="rect">
            <a:avLst/>
          </a:prstGeom>
        </p:spPr>
      </p:pic>
      <p:sp>
        <p:nvSpPr>
          <p:cNvPr id="17" name="Opgeslagen gegevens 16">
            <a:extLst>
              <a:ext uri="{FF2B5EF4-FFF2-40B4-BE49-F238E27FC236}">
                <a16:creationId xmlns:a16="http://schemas.microsoft.com/office/drawing/2014/main" id="{11287754-99A1-0D4E-BF06-4D7BA301D441}"/>
              </a:ext>
            </a:extLst>
          </p:cNvPr>
          <p:cNvSpPr/>
          <p:nvPr userDrawn="1"/>
        </p:nvSpPr>
        <p:spPr>
          <a:xfrm>
            <a:off x="-9677400" y="0"/>
            <a:ext cx="17278350" cy="6858000"/>
          </a:xfrm>
          <a:prstGeom prst="flowChartOnlineStorag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Afbeelding 5" descr="Afbeelding met tekening&#10;&#10;Automatisch gegenereerde beschrijving">
            <a:extLst>
              <a:ext uri="{FF2B5EF4-FFF2-40B4-BE49-F238E27FC236}">
                <a16:creationId xmlns:a16="http://schemas.microsoft.com/office/drawing/2014/main" id="{8133F5C5-3225-4F4F-8CCD-D9FF396023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FB70EE8-FE5E-F84D-8151-740A66F10E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5161" y="4626591"/>
            <a:ext cx="5225955" cy="167895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DFC7D0C-E618-42A1-85A6-09C6C4599A5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167" y="2916546"/>
            <a:ext cx="1490663" cy="1371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0" b="1">
                <a:solidFill>
                  <a:srgbClr val="EE6C2B"/>
                </a:solidFill>
              </a:defRPr>
            </a:lvl1pPr>
          </a:lstStyle>
          <a:p>
            <a:pPr lvl="0"/>
            <a:r>
              <a:rPr lang="nl-BE" dirty="0"/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19549561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ussenbl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19C01B63-ADE3-D748-AF10-2B3A0BF0E3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966965" y="49093"/>
            <a:ext cx="10147648" cy="6759813"/>
          </a:xfrm>
          <a:prstGeom prst="rect">
            <a:avLst/>
          </a:prstGeom>
        </p:spPr>
      </p:pic>
      <p:sp>
        <p:nvSpPr>
          <p:cNvPr id="17" name="Opgeslagen gegevens 16">
            <a:extLst>
              <a:ext uri="{FF2B5EF4-FFF2-40B4-BE49-F238E27FC236}">
                <a16:creationId xmlns:a16="http://schemas.microsoft.com/office/drawing/2014/main" id="{11287754-99A1-0D4E-BF06-4D7BA301D441}"/>
              </a:ext>
            </a:extLst>
          </p:cNvPr>
          <p:cNvSpPr/>
          <p:nvPr userDrawn="1"/>
        </p:nvSpPr>
        <p:spPr>
          <a:xfrm>
            <a:off x="-9677400" y="0"/>
            <a:ext cx="17278350" cy="6858000"/>
          </a:xfrm>
          <a:prstGeom prst="flowChartOnlineStorag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Afbeelding 5" descr="Afbeelding met tekening&#10;&#10;Automatisch gegenereerde beschrijving">
            <a:extLst>
              <a:ext uri="{FF2B5EF4-FFF2-40B4-BE49-F238E27FC236}">
                <a16:creationId xmlns:a16="http://schemas.microsoft.com/office/drawing/2014/main" id="{8133F5C5-3225-4F4F-8CCD-D9FF396023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FB70EE8-FE5E-F84D-8151-740A66F10E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5161" y="4626591"/>
            <a:ext cx="5225955" cy="167895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DFC7D0C-E618-42A1-85A6-09C6C4599A5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167" y="2916546"/>
            <a:ext cx="1490663" cy="1371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0" b="1">
                <a:solidFill>
                  <a:srgbClr val="EE6C2B"/>
                </a:solidFill>
              </a:defRPr>
            </a:lvl1pPr>
          </a:lstStyle>
          <a:p>
            <a:pPr lvl="0"/>
            <a:r>
              <a:rPr lang="nl-BE" dirty="0"/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24372859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ussenbl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19C01B63-ADE3-D748-AF10-2B3A0BF0E3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966965" y="46451"/>
            <a:ext cx="10147648" cy="6765098"/>
          </a:xfrm>
          <a:prstGeom prst="rect">
            <a:avLst/>
          </a:prstGeom>
        </p:spPr>
      </p:pic>
      <p:sp>
        <p:nvSpPr>
          <p:cNvPr id="17" name="Opgeslagen gegevens 16">
            <a:extLst>
              <a:ext uri="{FF2B5EF4-FFF2-40B4-BE49-F238E27FC236}">
                <a16:creationId xmlns:a16="http://schemas.microsoft.com/office/drawing/2014/main" id="{11287754-99A1-0D4E-BF06-4D7BA301D441}"/>
              </a:ext>
            </a:extLst>
          </p:cNvPr>
          <p:cNvSpPr/>
          <p:nvPr userDrawn="1"/>
        </p:nvSpPr>
        <p:spPr>
          <a:xfrm>
            <a:off x="-9677400" y="0"/>
            <a:ext cx="17278350" cy="6858000"/>
          </a:xfrm>
          <a:prstGeom prst="flowChartOnlineStorag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Afbeelding 5" descr="Afbeelding met tekening&#10;&#10;Automatisch gegenereerde beschrijving">
            <a:extLst>
              <a:ext uri="{FF2B5EF4-FFF2-40B4-BE49-F238E27FC236}">
                <a16:creationId xmlns:a16="http://schemas.microsoft.com/office/drawing/2014/main" id="{8133F5C5-3225-4F4F-8CCD-D9FF396023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FB70EE8-FE5E-F84D-8151-740A66F10E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5161" y="4626591"/>
            <a:ext cx="5225955" cy="167895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DFC7D0C-E618-42A1-85A6-09C6C4599A5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167" y="2916546"/>
            <a:ext cx="1490663" cy="1371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0" b="1">
                <a:solidFill>
                  <a:srgbClr val="EE6C2B"/>
                </a:solidFill>
              </a:defRPr>
            </a:lvl1pPr>
          </a:lstStyle>
          <a:p>
            <a:pPr lvl="0"/>
            <a:r>
              <a:rPr lang="nl-BE" dirty="0"/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15559820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ussenbl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19C01B63-ADE3-D748-AF10-2B3A0BF0E3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966965" y="46451"/>
            <a:ext cx="10147647" cy="6765098"/>
          </a:xfrm>
          <a:prstGeom prst="rect">
            <a:avLst/>
          </a:prstGeom>
        </p:spPr>
      </p:pic>
      <p:sp>
        <p:nvSpPr>
          <p:cNvPr id="17" name="Opgeslagen gegevens 16">
            <a:extLst>
              <a:ext uri="{FF2B5EF4-FFF2-40B4-BE49-F238E27FC236}">
                <a16:creationId xmlns:a16="http://schemas.microsoft.com/office/drawing/2014/main" id="{11287754-99A1-0D4E-BF06-4D7BA301D441}"/>
              </a:ext>
            </a:extLst>
          </p:cNvPr>
          <p:cNvSpPr/>
          <p:nvPr userDrawn="1"/>
        </p:nvSpPr>
        <p:spPr>
          <a:xfrm>
            <a:off x="-9677400" y="0"/>
            <a:ext cx="17278350" cy="6858000"/>
          </a:xfrm>
          <a:prstGeom prst="flowChartOnlineStorag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Afbeelding 5" descr="Afbeelding met tekening&#10;&#10;Automatisch gegenereerde beschrijving">
            <a:extLst>
              <a:ext uri="{FF2B5EF4-FFF2-40B4-BE49-F238E27FC236}">
                <a16:creationId xmlns:a16="http://schemas.microsoft.com/office/drawing/2014/main" id="{8133F5C5-3225-4F4F-8CCD-D9FF396023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FB70EE8-FE5E-F84D-8151-740A66F10E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5161" y="4626591"/>
            <a:ext cx="5225955" cy="167895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DFC7D0C-E618-42A1-85A6-09C6C4599A5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167" y="2916546"/>
            <a:ext cx="1490663" cy="1371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0" b="1">
                <a:solidFill>
                  <a:srgbClr val="EE6C2B"/>
                </a:solidFill>
              </a:defRPr>
            </a:lvl1pPr>
          </a:lstStyle>
          <a:p>
            <a:pPr lvl="0"/>
            <a:r>
              <a:rPr lang="nl-BE" dirty="0"/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8040919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ussenbl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19C01B63-ADE3-D748-AF10-2B3A0BF0E3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966965" y="46451"/>
            <a:ext cx="10147647" cy="6765098"/>
          </a:xfrm>
          <a:prstGeom prst="rect">
            <a:avLst/>
          </a:prstGeom>
        </p:spPr>
      </p:pic>
      <p:sp>
        <p:nvSpPr>
          <p:cNvPr id="17" name="Opgeslagen gegevens 16">
            <a:extLst>
              <a:ext uri="{FF2B5EF4-FFF2-40B4-BE49-F238E27FC236}">
                <a16:creationId xmlns:a16="http://schemas.microsoft.com/office/drawing/2014/main" id="{11287754-99A1-0D4E-BF06-4D7BA301D441}"/>
              </a:ext>
            </a:extLst>
          </p:cNvPr>
          <p:cNvSpPr/>
          <p:nvPr userDrawn="1"/>
        </p:nvSpPr>
        <p:spPr>
          <a:xfrm>
            <a:off x="-9677400" y="0"/>
            <a:ext cx="17278350" cy="6858000"/>
          </a:xfrm>
          <a:prstGeom prst="flowChartOnlineStorag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Afbeelding 5" descr="Afbeelding met tekening&#10;&#10;Automatisch gegenereerde beschrijving">
            <a:extLst>
              <a:ext uri="{FF2B5EF4-FFF2-40B4-BE49-F238E27FC236}">
                <a16:creationId xmlns:a16="http://schemas.microsoft.com/office/drawing/2014/main" id="{8133F5C5-3225-4F4F-8CCD-D9FF396023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FB70EE8-FE5E-F84D-8151-740A66F10E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5161" y="4626591"/>
            <a:ext cx="5225955" cy="167895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DFC7D0C-E618-42A1-85A6-09C6C4599A5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167" y="2916546"/>
            <a:ext cx="1490663" cy="1371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0" b="1">
                <a:solidFill>
                  <a:srgbClr val="EE6C2B"/>
                </a:solidFill>
              </a:defRPr>
            </a:lvl1pPr>
          </a:lstStyle>
          <a:p>
            <a:pPr lvl="0"/>
            <a:r>
              <a:rPr lang="nl-BE" dirty="0"/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32180209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ussenbl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19C01B63-ADE3-D748-AF10-2B3A0BF0E3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527589" y="46451"/>
            <a:ext cx="9026398" cy="6765098"/>
          </a:xfrm>
          <a:prstGeom prst="rect">
            <a:avLst/>
          </a:prstGeom>
        </p:spPr>
      </p:pic>
      <p:sp>
        <p:nvSpPr>
          <p:cNvPr id="17" name="Opgeslagen gegevens 16">
            <a:extLst>
              <a:ext uri="{FF2B5EF4-FFF2-40B4-BE49-F238E27FC236}">
                <a16:creationId xmlns:a16="http://schemas.microsoft.com/office/drawing/2014/main" id="{11287754-99A1-0D4E-BF06-4D7BA301D441}"/>
              </a:ext>
            </a:extLst>
          </p:cNvPr>
          <p:cNvSpPr/>
          <p:nvPr userDrawn="1"/>
        </p:nvSpPr>
        <p:spPr>
          <a:xfrm>
            <a:off x="-9677400" y="0"/>
            <a:ext cx="17278350" cy="6858000"/>
          </a:xfrm>
          <a:prstGeom prst="flowChartOnlineStorag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Afbeelding 5" descr="Afbeelding met tekening&#10;&#10;Automatisch gegenereerde beschrijving">
            <a:extLst>
              <a:ext uri="{FF2B5EF4-FFF2-40B4-BE49-F238E27FC236}">
                <a16:creationId xmlns:a16="http://schemas.microsoft.com/office/drawing/2014/main" id="{8133F5C5-3225-4F4F-8CCD-D9FF396023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FB70EE8-FE5E-F84D-8151-740A66F10E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5161" y="4626591"/>
            <a:ext cx="5225955" cy="167895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DFC7D0C-E618-42A1-85A6-09C6C4599A5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167" y="2916546"/>
            <a:ext cx="1490663" cy="1371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0" b="1">
                <a:solidFill>
                  <a:srgbClr val="EE6C2B"/>
                </a:solidFill>
              </a:defRPr>
            </a:lvl1pPr>
          </a:lstStyle>
          <a:p>
            <a:pPr lvl="0"/>
            <a:r>
              <a:rPr lang="nl-BE" dirty="0"/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17420227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ussenbl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19C01B63-ADE3-D748-AF10-2B3A0BF0E3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029746" y="0"/>
            <a:ext cx="10022086" cy="6858000"/>
          </a:xfrm>
          <a:prstGeom prst="rect">
            <a:avLst/>
          </a:prstGeom>
        </p:spPr>
      </p:pic>
      <p:sp>
        <p:nvSpPr>
          <p:cNvPr id="17" name="Opgeslagen gegevens 16">
            <a:extLst>
              <a:ext uri="{FF2B5EF4-FFF2-40B4-BE49-F238E27FC236}">
                <a16:creationId xmlns:a16="http://schemas.microsoft.com/office/drawing/2014/main" id="{11287754-99A1-0D4E-BF06-4D7BA301D441}"/>
              </a:ext>
            </a:extLst>
          </p:cNvPr>
          <p:cNvSpPr/>
          <p:nvPr userDrawn="1"/>
        </p:nvSpPr>
        <p:spPr>
          <a:xfrm>
            <a:off x="-9677400" y="0"/>
            <a:ext cx="17278350" cy="6858000"/>
          </a:xfrm>
          <a:prstGeom prst="flowChartOnlineStorag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Afbeelding 5" descr="Afbeelding met tekening&#10;&#10;Automatisch gegenereerde beschrijving">
            <a:extLst>
              <a:ext uri="{FF2B5EF4-FFF2-40B4-BE49-F238E27FC236}">
                <a16:creationId xmlns:a16="http://schemas.microsoft.com/office/drawing/2014/main" id="{8133F5C5-3225-4F4F-8CCD-D9FF396023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FB70EE8-FE5E-F84D-8151-740A66F10E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5161" y="4626591"/>
            <a:ext cx="5225955" cy="167895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DFC7D0C-E618-42A1-85A6-09C6C4599A5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167" y="2916546"/>
            <a:ext cx="1490663" cy="1371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0" b="1">
                <a:solidFill>
                  <a:srgbClr val="EE6C2B"/>
                </a:solidFill>
              </a:defRPr>
            </a:lvl1pPr>
          </a:lstStyle>
          <a:p>
            <a:pPr lvl="0"/>
            <a:r>
              <a:rPr lang="nl-BE" dirty="0"/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14537543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ussenbl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19C01B63-ADE3-D748-AF10-2B3A0BF0E3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029746" y="0"/>
            <a:ext cx="10022086" cy="6858000"/>
          </a:xfrm>
          <a:prstGeom prst="rect">
            <a:avLst/>
          </a:prstGeom>
        </p:spPr>
      </p:pic>
      <p:sp>
        <p:nvSpPr>
          <p:cNvPr id="17" name="Opgeslagen gegevens 16">
            <a:extLst>
              <a:ext uri="{FF2B5EF4-FFF2-40B4-BE49-F238E27FC236}">
                <a16:creationId xmlns:a16="http://schemas.microsoft.com/office/drawing/2014/main" id="{11287754-99A1-0D4E-BF06-4D7BA301D441}"/>
              </a:ext>
            </a:extLst>
          </p:cNvPr>
          <p:cNvSpPr/>
          <p:nvPr userDrawn="1"/>
        </p:nvSpPr>
        <p:spPr>
          <a:xfrm>
            <a:off x="-9677400" y="0"/>
            <a:ext cx="17278350" cy="6858000"/>
          </a:xfrm>
          <a:prstGeom prst="flowChartOnlineStorag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Afbeelding 5" descr="Afbeelding met tekening&#10;&#10;Automatisch gegenereerde beschrijving">
            <a:extLst>
              <a:ext uri="{FF2B5EF4-FFF2-40B4-BE49-F238E27FC236}">
                <a16:creationId xmlns:a16="http://schemas.microsoft.com/office/drawing/2014/main" id="{8133F5C5-3225-4F4F-8CCD-D9FF396023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FB70EE8-FE5E-F84D-8151-740A66F10E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5161" y="4626591"/>
            <a:ext cx="5225955" cy="167895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DFC7D0C-E618-42A1-85A6-09C6C4599A5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167" y="2916546"/>
            <a:ext cx="1490663" cy="1371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0" b="1">
                <a:solidFill>
                  <a:srgbClr val="EE6C2B"/>
                </a:solidFill>
              </a:defRPr>
            </a:lvl1pPr>
          </a:lstStyle>
          <a:p>
            <a:pPr lvl="0"/>
            <a:r>
              <a:rPr lang="nl-BE" dirty="0"/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1773052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ussenbl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A995DE2D-CD96-4003-BE76-F0DC724D680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79900" y="0"/>
            <a:ext cx="8021638" cy="685800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BE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5CE9C6A-3979-47AF-8AD7-3E17378D80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554382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FB70EE8-FE5E-F84D-8151-740A66F10E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5161" y="4626591"/>
            <a:ext cx="5225955" cy="167895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DFC7D0C-E618-42A1-85A6-09C6C4599A5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167" y="2916546"/>
            <a:ext cx="1490663" cy="1371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0" b="1">
                <a:solidFill>
                  <a:srgbClr val="EE6C2B"/>
                </a:solidFill>
              </a:defRPr>
            </a:lvl1pPr>
          </a:lstStyle>
          <a:p>
            <a:pPr lvl="0"/>
            <a:r>
              <a:rPr lang="nl-BE" dirty="0"/>
              <a:t>1.</a:t>
            </a:r>
          </a:p>
        </p:txBody>
      </p:sp>
      <p:pic>
        <p:nvPicPr>
          <p:cNvPr id="6" name="Afbeelding 5" descr="Afbeelding met tekening&#10;&#10;Automatisch gegenereerde beschrijving">
            <a:extLst>
              <a:ext uri="{FF2B5EF4-FFF2-40B4-BE49-F238E27FC236}">
                <a16:creationId xmlns:a16="http://schemas.microsoft.com/office/drawing/2014/main" id="{8133F5C5-3225-4F4F-8CCD-D9FF396023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9082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ECAAAB-CD54-8741-BBFC-D8A5686A5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6083"/>
            <a:ext cx="52578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8018784-DBA9-4821-AAEF-87D1F34714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38379"/>
            <a:ext cx="6654800" cy="4225925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B7AD"/>
              </a:buClr>
              <a:buSzTx/>
              <a:buFont typeface="Arial" panose="020B0604020202020204" pitchFamily="34" charset="0"/>
              <a:buChar char="•"/>
              <a:tabLst/>
              <a:defRPr lang="nl-NL" sz="2000">
                <a:latin typeface="+mj-lt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6C2B"/>
              </a:buClr>
              <a:buSzTx/>
              <a:buFont typeface="Arial" panose="020B0604020202020204" pitchFamily="34" charset="0"/>
              <a:buChar char="•"/>
              <a:tabLst/>
              <a:defRPr lang="nl-NL" sz="2000">
                <a:latin typeface="+mj-lt"/>
                <a:cs typeface="Arial" panose="020B0604020202020204" pitchFamily="34" charset="0"/>
              </a:defRPr>
            </a:lvl2pPr>
            <a:lvl3pPr>
              <a:buClr>
                <a:srgbClr val="41B7AD"/>
              </a:buClr>
              <a:defRPr>
                <a:latin typeface="+mj-lt"/>
              </a:defRPr>
            </a:lvl3pPr>
            <a:lvl4pPr>
              <a:buClr>
                <a:srgbClr val="EE6C2B"/>
              </a:buClr>
              <a:defRPr/>
            </a:lvl4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</p:txBody>
      </p:sp>
    </p:spTree>
    <p:extLst>
      <p:ext uri="{BB962C8B-B14F-4D97-AF65-F5344CB8AC3E}">
        <p14:creationId xmlns:p14="http://schemas.microsoft.com/office/powerpoint/2010/main" val="3151258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bl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persoon, binnen, kind, zitten&#10;&#10;Automatisch gegenereerde beschrijving">
            <a:extLst>
              <a:ext uri="{FF2B5EF4-FFF2-40B4-BE49-F238E27FC236}">
                <a16:creationId xmlns:a16="http://schemas.microsoft.com/office/drawing/2014/main" id="{19C01B63-ADE3-D748-AF10-2B3A0BF0E3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25789" y="0"/>
            <a:ext cx="11430000" cy="6858000"/>
          </a:xfrm>
          <a:prstGeom prst="rect">
            <a:avLst/>
          </a:prstGeom>
        </p:spPr>
      </p:pic>
      <p:sp>
        <p:nvSpPr>
          <p:cNvPr id="17" name="Opgeslagen gegevens 16">
            <a:extLst>
              <a:ext uri="{FF2B5EF4-FFF2-40B4-BE49-F238E27FC236}">
                <a16:creationId xmlns:a16="http://schemas.microsoft.com/office/drawing/2014/main" id="{11287754-99A1-0D4E-BF06-4D7BA301D441}"/>
              </a:ext>
            </a:extLst>
          </p:cNvPr>
          <p:cNvSpPr/>
          <p:nvPr userDrawn="1"/>
        </p:nvSpPr>
        <p:spPr>
          <a:xfrm>
            <a:off x="-9677400" y="0"/>
            <a:ext cx="17278350" cy="6858000"/>
          </a:xfrm>
          <a:prstGeom prst="flowChartOnlineStorag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6" name="Afbeelding 5" descr="Afbeelding met tekening&#10;&#10;Automatisch gegenereerde beschrijving">
            <a:extLst>
              <a:ext uri="{FF2B5EF4-FFF2-40B4-BE49-F238E27FC236}">
                <a16:creationId xmlns:a16="http://schemas.microsoft.com/office/drawing/2014/main" id="{8133F5C5-3225-4F4F-8CCD-D9FF396023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FB70EE8-FE5E-F84D-8151-740A66F10E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5161" y="4626591"/>
            <a:ext cx="5225955" cy="167895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24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DFC7D0C-E618-42A1-85A6-09C6C4599A5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167" y="2916546"/>
            <a:ext cx="1490663" cy="1371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0" b="1">
                <a:solidFill>
                  <a:srgbClr val="EE6C2B"/>
                </a:solidFill>
              </a:defRPr>
            </a:lvl1pPr>
          </a:lstStyle>
          <a:p>
            <a:pPr lvl="0"/>
            <a:r>
              <a:rPr lang="nl-BE"/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25271776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ECAAAB-CD54-8741-BBFC-D8A5686A5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6083"/>
            <a:ext cx="52578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7" name="Tijdelijke aanduiding voor tekst 4">
            <a:extLst>
              <a:ext uri="{FF2B5EF4-FFF2-40B4-BE49-F238E27FC236}">
                <a16:creationId xmlns:a16="http://schemas.microsoft.com/office/drawing/2014/main" id="{429327F3-7025-4A5B-B073-2F4E692B83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38379"/>
            <a:ext cx="6654800" cy="42259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B7AD"/>
              </a:buClr>
              <a:buSzTx/>
              <a:buFont typeface="Arial" panose="020B0604020202020204" pitchFamily="34" charset="0"/>
              <a:buNone/>
              <a:tabLst/>
              <a:defRPr lang="nl-NL" sz="2000">
                <a:latin typeface="+mj-lt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6C2B"/>
              </a:buClr>
              <a:buSzTx/>
              <a:buFont typeface="Arial" panose="020B0604020202020204" pitchFamily="34" charset="0"/>
              <a:buChar char="•"/>
              <a:tabLst/>
              <a:defRPr lang="nl-NL" sz="2000">
                <a:latin typeface="+mj-lt"/>
                <a:cs typeface="Arial" panose="020B0604020202020204" pitchFamily="34" charset="0"/>
              </a:defRPr>
            </a:lvl2pPr>
            <a:lvl3pPr>
              <a:buClr>
                <a:srgbClr val="41B7AD"/>
              </a:buClr>
              <a:defRPr/>
            </a:lvl3pPr>
            <a:lvl4pPr>
              <a:buClr>
                <a:srgbClr val="EE6C2B"/>
              </a:buClr>
              <a:defRPr/>
            </a:lvl4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</p:txBody>
      </p:sp>
    </p:spTree>
    <p:extLst>
      <p:ext uri="{BB962C8B-B14F-4D97-AF65-F5344CB8AC3E}">
        <p14:creationId xmlns:p14="http://schemas.microsoft.com/office/powerpoint/2010/main" val="8517676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twee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713A4D7-13D4-4F68-B6D2-B29243DAFA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6083"/>
            <a:ext cx="52578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4" name="Tijdelijke aanduiding voor tekst 4">
            <a:extLst>
              <a:ext uri="{FF2B5EF4-FFF2-40B4-BE49-F238E27FC236}">
                <a16:creationId xmlns:a16="http://schemas.microsoft.com/office/drawing/2014/main" id="{EEFC3FB7-092D-4507-AF32-949D00812C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38379"/>
            <a:ext cx="3802811" cy="42259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B7AD"/>
              </a:buClr>
              <a:buSzTx/>
              <a:buFont typeface="Arial" panose="020B0604020202020204" pitchFamily="34" charset="0"/>
              <a:buChar char="•"/>
              <a:tabLst/>
              <a:defRPr lang="nl-NL" sz="2000">
                <a:latin typeface="+mj-lt"/>
                <a:cs typeface="Arial" panose="020B0604020202020204" pitchFamily="34" charset="0"/>
              </a:defRPr>
            </a:lvl1pPr>
            <a:lvl2pPr marL="92075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6C2B"/>
              </a:buClr>
              <a:buSzTx/>
              <a:buFont typeface="Arial" panose="020B0604020202020204" pitchFamily="34" charset="0"/>
              <a:buChar char="•"/>
              <a:tabLst/>
              <a:defRPr lang="nl-NL" sz="2000">
                <a:latin typeface="+mj-lt"/>
                <a:cs typeface="Arial" panose="020B0604020202020204" pitchFamily="34" charset="0"/>
              </a:defRPr>
            </a:lvl2pPr>
            <a:lvl3pPr>
              <a:buClr>
                <a:srgbClr val="41B7AD"/>
              </a:buClr>
              <a:defRPr>
                <a:latin typeface="+mj-lt"/>
              </a:defRPr>
            </a:lvl3pPr>
            <a:lvl4pPr>
              <a:buClr>
                <a:srgbClr val="EE6C2B"/>
              </a:buClr>
              <a:defRPr/>
            </a:lvl4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6" name="Tijdelijke aanduiding voor tekst 4">
            <a:extLst>
              <a:ext uri="{FF2B5EF4-FFF2-40B4-BE49-F238E27FC236}">
                <a16:creationId xmlns:a16="http://schemas.microsoft.com/office/drawing/2014/main" id="{0C340B3D-CDF7-4708-9973-4586A359AA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65785" y="2138379"/>
            <a:ext cx="3802811" cy="42259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B7AD"/>
              </a:buClr>
              <a:buSzTx/>
              <a:buFont typeface="Arial" panose="020B0604020202020204" pitchFamily="34" charset="0"/>
              <a:buChar char="•"/>
              <a:tabLst/>
              <a:defRPr lang="nl-NL" sz="2000">
                <a:latin typeface="+mj-lt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6C2B"/>
              </a:buClr>
              <a:buSzTx/>
              <a:buFont typeface="Arial" panose="020B0604020202020204" pitchFamily="34" charset="0"/>
              <a:buChar char="•"/>
              <a:tabLst/>
              <a:defRPr lang="nl-NL" sz="2000">
                <a:latin typeface="+mj-lt"/>
                <a:cs typeface="Arial" panose="020B0604020202020204" pitchFamily="34" charset="0"/>
              </a:defRPr>
            </a:lvl2pPr>
            <a:lvl3pPr>
              <a:buClr>
                <a:srgbClr val="41B7AD"/>
              </a:buClr>
              <a:defRPr/>
            </a:lvl3pPr>
            <a:lvl4pPr>
              <a:buClr>
                <a:srgbClr val="EE6C2B"/>
              </a:buClr>
              <a:defRPr/>
            </a:lvl4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7880618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twee kolommen me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713A4D7-13D4-4F68-B6D2-B29243DAFA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6083"/>
            <a:ext cx="52578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4" name="Tijdelijke aanduiding voor tekst 4">
            <a:extLst>
              <a:ext uri="{FF2B5EF4-FFF2-40B4-BE49-F238E27FC236}">
                <a16:creationId xmlns:a16="http://schemas.microsoft.com/office/drawing/2014/main" id="{EEFC3FB7-092D-4507-AF32-949D00812C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872596"/>
            <a:ext cx="3802811" cy="349170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B7AD"/>
              </a:buClr>
              <a:buSzTx/>
              <a:buFont typeface="Arial" panose="020B0604020202020204" pitchFamily="34" charset="0"/>
              <a:buNone/>
              <a:tabLst/>
              <a:defRPr lang="nl-NL" sz="2000">
                <a:latin typeface="+mj-lt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6C2B"/>
              </a:buClr>
              <a:buSzTx/>
              <a:buFont typeface="Arial" panose="020B0604020202020204" pitchFamily="34" charset="0"/>
              <a:buNone/>
              <a:tabLst/>
              <a:defRPr lang="nl-NL" sz="2000">
                <a:cs typeface="Arial" panose="020B0604020202020204" pitchFamily="34" charset="0"/>
              </a:defRPr>
            </a:lvl2pPr>
            <a:lvl3pPr>
              <a:buClr>
                <a:srgbClr val="41B7AD"/>
              </a:buClr>
              <a:defRPr/>
            </a:lvl3pPr>
            <a:lvl4pPr>
              <a:buClr>
                <a:srgbClr val="EE6C2B"/>
              </a:buClr>
              <a:defRPr/>
            </a:lvl4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60B7D81-0826-4450-A709-55EB5AD48D1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0" y="2138379"/>
            <a:ext cx="3802811" cy="55593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B7AD"/>
              </a:buClr>
              <a:buSzTx/>
              <a:buFont typeface="Arial" panose="020B0604020202020204" pitchFamily="34" charset="0"/>
              <a:buNone/>
              <a:tabLst/>
              <a:defRPr lang="nl-NL" sz="2000">
                <a:latin typeface="+mj-lt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6C2B"/>
              </a:buClr>
              <a:buSzTx/>
              <a:buFont typeface="Arial" panose="020B0604020202020204" pitchFamily="34" charset="0"/>
              <a:buChar char="•"/>
              <a:tabLst/>
              <a:defRPr lang="nl-NL" sz="2000">
                <a:latin typeface="+mj-lt"/>
                <a:cs typeface="Arial" panose="020B0604020202020204" pitchFamily="34" charset="0"/>
              </a:defRPr>
            </a:lvl2pPr>
            <a:lvl3pPr>
              <a:buClr>
                <a:srgbClr val="41B7AD"/>
              </a:buClr>
              <a:defRPr/>
            </a:lvl3pPr>
            <a:lvl4pPr>
              <a:buClr>
                <a:srgbClr val="EE6C2B"/>
              </a:buClr>
              <a:defRPr/>
            </a:lvl4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7" name="Tijdelijke aanduiding voor tekst 4">
            <a:extLst>
              <a:ext uri="{FF2B5EF4-FFF2-40B4-BE49-F238E27FC236}">
                <a16:creationId xmlns:a16="http://schemas.microsoft.com/office/drawing/2014/main" id="{747AC1EB-3EB5-4791-AE55-7F32B4202C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7157" y="2138379"/>
            <a:ext cx="3802811" cy="55593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B7AD"/>
              </a:buClr>
              <a:buSzTx/>
              <a:buFont typeface="Arial" panose="020B0604020202020204" pitchFamily="34" charset="0"/>
              <a:buNone/>
              <a:tabLst/>
              <a:defRPr lang="nl-NL" sz="2000">
                <a:latin typeface="+mj-lt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6C2B"/>
              </a:buClr>
              <a:buSzTx/>
              <a:buFont typeface="Arial" panose="020B0604020202020204" pitchFamily="34" charset="0"/>
              <a:buChar char="•"/>
              <a:tabLst/>
              <a:defRPr lang="nl-NL" sz="2000">
                <a:cs typeface="Arial" panose="020B0604020202020204" pitchFamily="34" charset="0"/>
              </a:defRPr>
            </a:lvl2pPr>
            <a:lvl3pPr>
              <a:buClr>
                <a:srgbClr val="41B7AD"/>
              </a:buClr>
              <a:defRPr/>
            </a:lvl3pPr>
            <a:lvl4pPr>
              <a:buClr>
                <a:srgbClr val="EE6C2B"/>
              </a:buClr>
              <a:defRPr/>
            </a:lvl4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8" name="Tijdelijke aanduiding voor tekst 4">
            <a:extLst>
              <a:ext uri="{FF2B5EF4-FFF2-40B4-BE49-F238E27FC236}">
                <a16:creationId xmlns:a16="http://schemas.microsoft.com/office/drawing/2014/main" id="{2AE73382-F49A-404C-BADA-1C49A7BA0B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7157" y="2872596"/>
            <a:ext cx="3802811" cy="349170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B7AD"/>
              </a:buClr>
              <a:buSzTx/>
              <a:buFont typeface="Arial" panose="020B0604020202020204" pitchFamily="34" charset="0"/>
              <a:buNone/>
              <a:tabLst/>
              <a:defRPr lang="nl-NL" sz="2000">
                <a:latin typeface="+mj-lt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6C2B"/>
              </a:buClr>
              <a:buSzTx/>
              <a:buFont typeface="Arial" panose="020B0604020202020204" pitchFamily="34" charset="0"/>
              <a:buNone/>
              <a:tabLst/>
              <a:defRPr lang="nl-NL" sz="2000">
                <a:latin typeface="+mj-lt"/>
                <a:cs typeface="Arial" panose="020B0604020202020204" pitchFamily="34" charset="0"/>
              </a:defRPr>
            </a:lvl2pPr>
            <a:lvl3pPr>
              <a:buClr>
                <a:srgbClr val="41B7AD"/>
              </a:buClr>
              <a:defRPr/>
            </a:lvl3pPr>
            <a:lvl4pPr>
              <a:buClr>
                <a:srgbClr val="EE6C2B"/>
              </a:buClr>
              <a:defRPr/>
            </a:lvl4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8321350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713A4D7-13D4-4F68-B6D2-B29243DAFA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6083"/>
            <a:ext cx="52578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6" name="Tijdelijke aanduiding voor tekst 4">
            <a:extLst>
              <a:ext uri="{FF2B5EF4-FFF2-40B4-BE49-F238E27FC236}">
                <a16:creationId xmlns:a16="http://schemas.microsoft.com/office/drawing/2014/main" id="{0C340B3D-CDF7-4708-9973-4586A359AA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1795" y="1957224"/>
            <a:ext cx="5254205" cy="42259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B7AD"/>
              </a:buClr>
              <a:buSzTx/>
              <a:buFont typeface="Arial" panose="020B0604020202020204" pitchFamily="34" charset="0"/>
              <a:buChar char="•"/>
              <a:tabLst/>
              <a:defRPr lang="nl-NL" sz="2000">
                <a:latin typeface="+mj-lt"/>
                <a:cs typeface="Arial" panose="020B0604020202020204" pitchFamily="34" charset="0"/>
              </a:defRPr>
            </a:lvl1pPr>
            <a:lvl2pPr marL="92075" marR="0" indent="31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6C2B"/>
              </a:buClr>
              <a:buSzTx/>
              <a:buFont typeface="Arial" panose="020B0604020202020204" pitchFamily="34" charset="0"/>
              <a:buNone/>
              <a:tabLst/>
              <a:defRPr lang="nl-NL" sz="2000">
                <a:latin typeface="+mj-lt"/>
                <a:cs typeface="Arial" panose="020B0604020202020204" pitchFamily="34" charset="0"/>
              </a:defRPr>
            </a:lvl2pPr>
            <a:lvl3pPr>
              <a:buClr>
                <a:srgbClr val="41B7AD"/>
              </a:buClr>
              <a:defRPr/>
            </a:lvl3pPr>
            <a:lvl4pPr>
              <a:buClr>
                <a:srgbClr val="EE6C2B"/>
              </a:buClr>
              <a:defRPr/>
            </a:lvl4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70244A98-58D7-4DC5-B169-FCFCFCAB975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823494" y="266084"/>
            <a:ext cx="4727575" cy="59170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2762053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2D75B6AB-1EE6-4CAC-BE62-0A921B62A2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6083"/>
            <a:ext cx="52578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dirty="0"/>
              <a:t>CONTACT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EAC6E08-44EE-4C70-85EF-0A2BDCEEF6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3811" y="4903667"/>
            <a:ext cx="4591050" cy="1381125"/>
          </a:xfrm>
          <a:prstGeom prst="rect">
            <a:avLst/>
          </a:prstGeom>
        </p:spPr>
      </p:pic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78C7E70B-0826-4FB3-ABB7-0F747D855E6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97613" y="525463"/>
            <a:ext cx="5476875" cy="596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18618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ECAAAB-CD54-8741-BBFC-D8A5686A5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6083"/>
            <a:ext cx="52578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8018784-DBA9-4821-AAEF-87D1F34714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138379"/>
            <a:ext cx="6654800" cy="4225925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rgbClr val="41B7AD"/>
              </a:buClr>
              <a:buSzTx/>
              <a:buFont typeface="Arial" panose="020B0604020202020204" pitchFamily="34" charset="0"/>
              <a:buChar char="•"/>
              <a:tabLst/>
              <a:defRPr lang="nl-NL" sz="2000"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rgbClr val="41B7AD"/>
              </a:buClr>
              <a:buSzTx/>
              <a:buFont typeface="Arial" panose="020B0604020202020204" pitchFamily="34" charset="0"/>
              <a:buChar char="•"/>
              <a:tabLst/>
              <a:defRPr lang="nl-NL" sz="100">
                <a:cs typeface="Arial" panose="020B0604020202020204" pitchFamily="34" charset="0"/>
              </a:defRPr>
            </a:lvl2pPr>
          </a:lstStyle>
          <a:p>
            <a:pPr>
              <a:lnSpc>
                <a:spcPct val="150000"/>
              </a:lnSpc>
            </a:pPr>
            <a:r>
              <a:rPr lang="nl-NL" sz="2000">
                <a:latin typeface="+mj-lt"/>
                <a:cs typeface="Arial" panose="020B0604020202020204" pitchFamily="34" charset="0"/>
              </a:rPr>
              <a:t>Klik om stijl te bewerken: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rgbClr val="41B7A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2000">
                <a:latin typeface="+mj-lt"/>
                <a:cs typeface="Arial" panose="020B0604020202020204" pitchFamily="34" charset="0"/>
              </a:rPr>
              <a:t>Klik om stijl te bewerken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rgbClr val="41B7A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2000">
                <a:latin typeface="+mj-lt"/>
                <a:cs typeface="Arial" panose="020B0604020202020204" pitchFamily="34" charset="0"/>
              </a:rPr>
              <a:t>Klik om stijl te bewerken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rgbClr val="EE6C2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2000">
                <a:latin typeface="+mj-lt"/>
                <a:cs typeface="Arial" panose="020B0604020202020204" pitchFamily="34" charset="0"/>
              </a:rPr>
              <a:t>Klik om stijl te bewerken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rgbClr val="EE6C2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2000">
                <a:latin typeface="+mj-lt"/>
                <a:cs typeface="Arial" panose="020B0604020202020204" pitchFamily="34" charset="0"/>
              </a:rPr>
              <a:t>Klik om stijl te bewerken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rgbClr val="41B7A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nl-NL" sz="100">
              <a:latin typeface="+mj-lt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rgbClr val="41B7A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2000">
                <a:latin typeface="+mj-lt"/>
                <a:cs typeface="Arial" panose="020B0604020202020204" pitchFamily="34" charset="0"/>
              </a:rPr>
              <a:t>Klik om stijl te bewerken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rgbClr val="41B7A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nl-NL" sz="100">
              <a:latin typeface="+mj-lt"/>
              <a:cs typeface="Arial" panose="020B0604020202020204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rgbClr val="41B7AD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nl-NL" sz="100">
              <a:latin typeface="+mj-lt"/>
              <a:cs typeface="Arial" panose="020B060402020202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rgbClr val="41B7A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nl-NL" sz="100">
              <a:latin typeface="+mj-lt"/>
              <a:cs typeface="Arial" panose="020B0604020202020204" pitchFamily="34" charset="0"/>
            </a:endParaRPr>
          </a:p>
          <a:p>
            <a:pPr lvl="0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39511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ECAAAB-CD54-8741-BBFC-D8A5686A5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6083"/>
            <a:ext cx="52578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EF0DCFC-C5B8-416D-B11E-BE2F25C89D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236788"/>
            <a:ext cx="6849862" cy="407523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rgbClr val="41B7AD"/>
              </a:buClr>
              <a:buSzTx/>
              <a:buFont typeface="Arial" panose="020B0604020202020204" pitchFamily="34" charset="0"/>
              <a:buNone/>
              <a:tabLst/>
              <a:defRPr lang="nl-NL" sz="2000">
                <a:cs typeface="Arial" panose="020B0604020202020204" pitchFamily="34" charset="0"/>
              </a:defRPr>
            </a:lvl1pPr>
            <a:lvl2pPr marL="628650" marR="0" indent="-17145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rgbClr val="41B7AD"/>
              </a:buClr>
              <a:buSzTx/>
              <a:buFont typeface="Arial" panose="020B0604020202020204" pitchFamily="34" charset="0"/>
              <a:buChar char="•"/>
              <a:tabLst/>
              <a:defRPr lang="nl-NL" sz="100">
                <a:cs typeface="Arial" panose="020B0604020202020204" pitchFamily="34" charset="0"/>
              </a:defRPr>
            </a:lvl2pPr>
          </a:lstStyle>
          <a:p>
            <a:pPr>
              <a:lnSpc>
                <a:spcPct val="150000"/>
              </a:lnSpc>
            </a:pPr>
            <a:r>
              <a:rPr lang="nl-NL" sz="2000">
                <a:latin typeface="+mj-lt"/>
                <a:cs typeface="Arial" panose="020B0604020202020204" pitchFamily="34" charset="0"/>
              </a:rPr>
              <a:t>Klik om stijl te bewerken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rgbClr val="41B7A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nl-NL" sz="100">
              <a:latin typeface="+mj-lt"/>
              <a:cs typeface="Arial" panose="020B0604020202020204" pitchFamily="34" charset="0"/>
            </a:endParaRPr>
          </a:p>
          <a:p>
            <a:pPr marL="628650" marR="0" lvl="1" indent="-17145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rgbClr val="41B7AD"/>
              </a:buClr>
              <a:buSzTx/>
              <a:tabLst/>
              <a:defRPr/>
            </a:pPr>
            <a:endParaRPr lang="nl-NL" sz="100">
              <a:latin typeface="+mj-lt"/>
              <a:cs typeface="Arial" panose="020B060402020202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rgbClr val="41B7A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nl-NL" sz="100">
              <a:latin typeface="+mj-lt"/>
              <a:cs typeface="Arial" panose="020B0604020202020204" pitchFamily="34" charset="0"/>
            </a:endParaRPr>
          </a:p>
          <a:p>
            <a:pPr lvl="0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25837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l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Afbeelding 33">
            <a:extLst>
              <a:ext uri="{FF2B5EF4-FFF2-40B4-BE49-F238E27FC236}">
                <a16:creationId xmlns:a16="http://schemas.microsoft.com/office/drawing/2014/main" id="{22B379C9-4BAD-5F40-93E7-4451940894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67598" y="-39091"/>
            <a:ext cx="10404271" cy="6936181"/>
          </a:xfrm>
          <a:prstGeom prst="rect">
            <a:avLst/>
          </a:prstGeom>
        </p:spPr>
      </p:pic>
      <p:sp>
        <p:nvSpPr>
          <p:cNvPr id="17" name="Opgeslagen gegevens 16">
            <a:extLst>
              <a:ext uri="{FF2B5EF4-FFF2-40B4-BE49-F238E27FC236}">
                <a16:creationId xmlns:a16="http://schemas.microsoft.com/office/drawing/2014/main" id="{11287754-99A1-0D4E-BF06-4D7BA301D441}"/>
              </a:ext>
            </a:extLst>
          </p:cNvPr>
          <p:cNvSpPr/>
          <p:nvPr userDrawn="1"/>
        </p:nvSpPr>
        <p:spPr>
          <a:xfrm>
            <a:off x="-9677400" y="0"/>
            <a:ext cx="17278350" cy="6858000"/>
          </a:xfrm>
          <a:prstGeom prst="flowChartOnlineStorag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itchFamily="2" charset="77"/>
              <a:ea typeface="+mn-ea"/>
              <a:cs typeface="+mn-cs"/>
            </a:endParaRPr>
          </a:p>
        </p:txBody>
      </p:sp>
      <p:pic>
        <p:nvPicPr>
          <p:cNvPr id="27" name="Afbeelding 26" descr="Afbeelding met tekening&#10;&#10;Automatisch gegenereerde beschrijving">
            <a:extLst>
              <a:ext uri="{FF2B5EF4-FFF2-40B4-BE49-F238E27FC236}">
                <a16:creationId xmlns:a16="http://schemas.microsoft.com/office/drawing/2014/main" id="{207D59AE-1EBA-4049-970E-64B4F171EF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04812" y="0"/>
            <a:ext cx="65659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FB70EE8-FE5E-F84D-8151-740A66F10E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5161" y="4626591"/>
            <a:ext cx="5225955" cy="120100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24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7282B28-E39B-E84C-A54D-37891F62886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5161" y="6030119"/>
            <a:ext cx="5225955" cy="4749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  <a:endParaRPr lang="nl-BE" dirty="0"/>
          </a:p>
        </p:txBody>
      </p:sp>
      <p:sp>
        <p:nvSpPr>
          <p:cNvPr id="11" name="Scheidingslijn 10">
            <a:extLst>
              <a:ext uri="{FF2B5EF4-FFF2-40B4-BE49-F238E27FC236}">
                <a16:creationId xmlns:a16="http://schemas.microsoft.com/office/drawing/2014/main" id="{B58BC459-33EC-844B-B3BB-FFB7427C6DE7}"/>
              </a:ext>
            </a:extLst>
          </p:cNvPr>
          <p:cNvSpPr/>
          <p:nvPr userDrawn="1"/>
        </p:nvSpPr>
        <p:spPr>
          <a:xfrm>
            <a:off x="456062" y="352969"/>
            <a:ext cx="2743200" cy="769393"/>
          </a:xfrm>
          <a:prstGeom prst="flowChartTerminator">
            <a:avLst/>
          </a:prstGeom>
          <a:solidFill>
            <a:srgbClr val="EE6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itchFamily="2" charset="77"/>
              <a:ea typeface="+mn-ea"/>
              <a:cs typeface="+mn-cs"/>
            </a:endParaRP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F95559B7-F3A6-4F2D-AD3A-8D13E7DDAC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1363" y="603695"/>
            <a:ext cx="2184400" cy="357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nl-BE" dirty="0"/>
              <a:t>08 / 06 / 2020</a:t>
            </a:r>
          </a:p>
        </p:txBody>
      </p:sp>
    </p:spTree>
    <p:extLst>
      <p:ext uri="{BB962C8B-B14F-4D97-AF65-F5344CB8AC3E}">
        <p14:creationId xmlns:p14="http://schemas.microsoft.com/office/powerpoint/2010/main" val="1678500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taf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ECAAAB-CD54-8741-BBFC-D8A5686A5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6083"/>
            <a:ext cx="52578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B2E4B0E5-7300-4E03-9F58-961F0E3506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006600"/>
            <a:ext cx="5257800" cy="4295775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lang="nl-BE" sz="1800" b="1" baseline="0" smtClean="0">
                <a:solidFill>
                  <a:srgbClr val="3C3C3B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nl-BE" dirty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904819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bl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persoon, binnen, kind, zitten&#10;&#10;Automatisch gegenereerde beschrijving">
            <a:extLst>
              <a:ext uri="{FF2B5EF4-FFF2-40B4-BE49-F238E27FC236}">
                <a16:creationId xmlns:a16="http://schemas.microsoft.com/office/drawing/2014/main" id="{19C01B63-ADE3-D748-AF10-2B3A0BF0E3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25789" y="0"/>
            <a:ext cx="11430000" cy="6858000"/>
          </a:xfrm>
          <a:prstGeom prst="rect">
            <a:avLst/>
          </a:prstGeom>
        </p:spPr>
      </p:pic>
      <p:sp>
        <p:nvSpPr>
          <p:cNvPr id="17" name="Opgeslagen gegevens 16">
            <a:extLst>
              <a:ext uri="{FF2B5EF4-FFF2-40B4-BE49-F238E27FC236}">
                <a16:creationId xmlns:a16="http://schemas.microsoft.com/office/drawing/2014/main" id="{11287754-99A1-0D4E-BF06-4D7BA301D441}"/>
              </a:ext>
            </a:extLst>
          </p:cNvPr>
          <p:cNvSpPr/>
          <p:nvPr userDrawn="1"/>
        </p:nvSpPr>
        <p:spPr>
          <a:xfrm>
            <a:off x="-9677400" y="0"/>
            <a:ext cx="17278350" cy="6858000"/>
          </a:xfrm>
          <a:prstGeom prst="flowChartOnlineStorag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itchFamily="2" charset="77"/>
              <a:ea typeface="+mn-ea"/>
              <a:cs typeface="+mn-cs"/>
            </a:endParaRPr>
          </a:p>
        </p:txBody>
      </p:sp>
      <p:pic>
        <p:nvPicPr>
          <p:cNvPr id="6" name="Afbeelding 5" descr="Afbeelding met tekening&#10;&#10;Automatisch gegenereerde beschrijving">
            <a:extLst>
              <a:ext uri="{FF2B5EF4-FFF2-40B4-BE49-F238E27FC236}">
                <a16:creationId xmlns:a16="http://schemas.microsoft.com/office/drawing/2014/main" id="{8133F5C5-3225-4F4F-8CCD-D9FF396023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FB70EE8-FE5E-F84D-8151-740A66F10E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5161" y="4626591"/>
            <a:ext cx="5225955" cy="167895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24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DFC7D0C-E618-42A1-85A6-09C6C4599A5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167" y="2916546"/>
            <a:ext cx="1490663" cy="1371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0" b="0" i="0">
                <a:solidFill>
                  <a:srgbClr val="EE6C2B"/>
                </a:solidFill>
                <a:latin typeface="Poppins" pitchFamily="2" charset="77"/>
              </a:defRPr>
            </a:lvl1pPr>
          </a:lstStyle>
          <a:p>
            <a:pPr lvl="0"/>
            <a:r>
              <a:rPr lang="nl-BE" dirty="0"/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888675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ECAAAB-CD54-8741-BBFC-D8A5686A5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6083"/>
            <a:ext cx="52578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8018784-DBA9-4821-AAEF-87D1F34714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138379"/>
            <a:ext cx="6654800" cy="4225925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rgbClr val="41B7AD"/>
              </a:buClr>
              <a:buSzTx/>
              <a:buFont typeface="Arial" panose="020B0604020202020204" pitchFamily="34" charset="0"/>
              <a:buChar char="•"/>
              <a:tabLst/>
              <a:defRPr lang="nl-NL" sz="1800" b="0" i="0" baseline="0">
                <a:latin typeface="Poppins" pitchFamily="2" charset="77"/>
                <a:cs typeface="Poppins" pitchFamily="2" charset="77"/>
              </a:defRPr>
            </a:lvl1pPr>
            <a:lvl2pPr marL="800100" marR="0" indent="-3429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rgbClr val="41B7AD"/>
              </a:buClr>
              <a:buSzTx/>
              <a:buFont typeface="Arial" panose="020B0604020202020204" pitchFamily="34" charset="0"/>
              <a:buChar char="•"/>
              <a:tabLst/>
              <a:defRPr lang="nl-NL" sz="1800" b="0" i="0" baseline="0">
                <a:latin typeface="Poppins" pitchFamily="2" charset="77"/>
                <a:cs typeface="Arial" panose="020B0604020202020204" pitchFamily="34" charset="0"/>
              </a:defRPr>
            </a:lvl2pPr>
          </a:lstStyle>
          <a:p>
            <a:pPr>
              <a:lnSpc>
                <a:spcPct val="150000"/>
              </a:lnSpc>
            </a:pPr>
            <a:r>
              <a:rPr lang="nl-NL" sz="2000" dirty="0">
                <a:latin typeface="+mj-lt"/>
                <a:cs typeface="Arial" panose="020B0604020202020204" pitchFamily="34" charset="0"/>
              </a:rPr>
              <a:t>Klik om stijl te bewerken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rgbClr val="41B7A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2000" dirty="0">
                <a:latin typeface="+mj-lt"/>
                <a:cs typeface="Arial" panose="020B0604020202020204" pitchFamily="34" charset="0"/>
              </a:rPr>
              <a:t>Klik om stijl te bewerken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rgbClr val="41B7A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2000" dirty="0">
                <a:latin typeface="+mj-lt"/>
                <a:cs typeface="Arial" panose="020B0604020202020204" pitchFamily="34" charset="0"/>
              </a:rPr>
              <a:t>Klik om stijl te bewerken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rgbClr val="EE6C2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2000" dirty="0">
                <a:latin typeface="+mj-lt"/>
                <a:cs typeface="Arial" panose="020B0604020202020204" pitchFamily="34" charset="0"/>
              </a:rPr>
              <a:t>Klik om stijl te bewerken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rgbClr val="EE6C2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2000" dirty="0">
                <a:latin typeface="+mj-lt"/>
                <a:cs typeface="Arial" panose="020B0604020202020204" pitchFamily="34" charset="0"/>
              </a:rPr>
              <a:t>Klik om stijl te bewerken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rgbClr val="41B7A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nl-NL" sz="100" dirty="0">
              <a:latin typeface="+mj-lt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rgbClr val="41B7A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2000" dirty="0">
                <a:latin typeface="+mj-lt"/>
                <a:cs typeface="Arial" panose="020B0604020202020204" pitchFamily="34" charset="0"/>
              </a:rPr>
              <a:t>Klik om stijl te bewerken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rgbClr val="41B7A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nl-NL" sz="100" dirty="0">
              <a:latin typeface="+mj-lt"/>
              <a:cs typeface="Arial" panose="020B0604020202020204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rgbClr val="41B7AD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nl-NL" sz="100" dirty="0">
              <a:latin typeface="+mj-lt"/>
              <a:cs typeface="Arial" panose="020B060402020202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rgbClr val="41B7A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nl-NL" sz="100" dirty="0">
              <a:latin typeface="+mj-lt"/>
              <a:cs typeface="Arial" panose="020B0604020202020204" pitchFamily="34" charset="0"/>
            </a:endParaRPr>
          </a:p>
          <a:p>
            <a:pPr lvl="0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79631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26" Type="http://schemas.openxmlformats.org/officeDocument/2006/relationships/image" Target="../media/image1.jpeg"/><Relationship Id="rId3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31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34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tekening&#10;&#10;Automatisch gegenereerde beschrijving">
            <a:extLst>
              <a:ext uri="{FF2B5EF4-FFF2-40B4-BE49-F238E27FC236}">
                <a16:creationId xmlns:a16="http://schemas.microsoft.com/office/drawing/2014/main" id="{B6DC9D64-442D-014E-A44D-047BFEE5C9D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66254" y="6359236"/>
            <a:ext cx="9116291" cy="498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62654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60" r:id="rId4"/>
    <p:sldLayoutId id="214748366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tekening&#10;&#10;Automatisch gegenereerde beschrijving">
            <a:extLst>
              <a:ext uri="{FF2B5EF4-FFF2-40B4-BE49-F238E27FC236}">
                <a16:creationId xmlns:a16="http://schemas.microsoft.com/office/drawing/2014/main" id="{B6DC9D64-442D-014E-A44D-047BFEE5C9D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47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tekening&#10;&#10;Automatisch gegenereerde beschrijving">
            <a:extLst>
              <a:ext uri="{FF2B5EF4-FFF2-40B4-BE49-F238E27FC236}">
                <a16:creationId xmlns:a16="http://schemas.microsoft.com/office/drawing/2014/main" id="{B6DC9D64-442D-014E-A44D-047BFEE5C9D5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141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  <p:sldLayoutId id="2147483693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22.png"/><Relationship Id="rId7" Type="http://schemas.openxmlformats.org/officeDocument/2006/relationships/diagramLayout" Target="../diagrams/layout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3.xml"/><Relationship Id="rId5" Type="http://schemas.openxmlformats.org/officeDocument/2006/relationships/image" Target="../media/image24.emf"/><Relationship Id="rId10" Type="http://schemas.microsoft.com/office/2007/relationships/diagramDrawing" Target="../diagrams/drawing3.xml"/><Relationship Id="rId4" Type="http://schemas.openxmlformats.org/officeDocument/2006/relationships/image" Target="../media/image23.emf"/><Relationship Id="rId9" Type="http://schemas.openxmlformats.org/officeDocument/2006/relationships/diagramColors" Target="../diagrams/colors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22.png"/><Relationship Id="rId7" Type="http://schemas.openxmlformats.org/officeDocument/2006/relationships/diagramLayout" Target="../diagrams/layout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4.xml"/><Relationship Id="rId5" Type="http://schemas.openxmlformats.org/officeDocument/2006/relationships/image" Target="../media/image24.emf"/><Relationship Id="rId10" Type="http://schemas.microsoft.com/office/2007/relationships/diagramDrawing" Target="../diagrams/drawing4.xml"/><Relationship Id="rId4" Type="http://schemas.openxmlformats.org/officeDocument/2006/relationships/image" Target="../media/image23.emf"/><Relationship Id="rId9" Type="http://schemas.openxmlformats.org/officeDocument/2006/relationships/diagramColors" Target="../diagrams/colors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image" Target="../media/image22.png"/><Relationship Id="rId7" Type="http://schemas.openxmlformats.org/officeDocument/2006/relationships/diagramLayout" Target="../diagrams/layout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5.xml"/><Relationship Id="rId5" Type="http://schemas.openxmlformats.org/officeDocument/2006/relationships/image" Target="../media/image24.emf"/><Relationship Id="rId10" Type="http://schemas.microsoft.com/office/2007/relationships/diagramDrawing" Target="../diagrams/drawing5.xml"/><Relationship Id="rId4" Type="http://schemas.openxmlformats.org/officeDocument/2006/relationships/image" Target="../media/image23.emf"/><Relationship Id="rId9" Type="http://schemas.openxmlformats.org/officeDocument/2006/relationships/diagramColors" Target="../diagrams/colors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image" Target="../media/image22.png"/><Relationship Id="rId7" Type="http://schemas.openxmlformats.org/officeDocument/2006/relationships/diagramLayout" Target="../diagrams/layout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6.xml"/><Relationship Id="rId5" Type="http://schemas.openxmlformats.org/officeDocument/2006/relationships/image" Target="../media/image24.emf"/><Relationship Id="rId10" Type="http://schemas.microsoft.com/office/2007/relationships/diagramDrawing" Target="../diagrams/drawing6.xml"/><Relationship Id="rId4" Type="http://schemas.openxmlformats.org/officeDocument/2006/relationships/image" Target="../media/image23.emf"/><Relationship Id="rId9" Type="http://schemas.openxmlformats.org/officeDocument/2006/relationships/diagramColors" Target="../diagrams/colors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3" Type="http://schemas.openxmlformats.org/officeDocument/2006/relationships/image" Target="../media/image22.png"/><Relationship Id="rId7" Type="http://schemas.openxmlformats.org/officeDocument/2006/relationships/diagramLayout" Target="../diagrams/layout7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7.xml"/><Relationship Id="rId5" Type="http://schemas.openxmlformats.org/officeDocument/2006/relationships/image" Target="../media/image24.emf"/><Relationship Id="rId10" Type="http://schemas.microsoft.com/office/2007/relationships/diagramDrawing" Target="../diagrams/drawing7.xml"/><Relationship Id="rId4" Type="http://schemas.openxmlformats.org/officeDocument/2006/relationships/image" Target="../media/image23.emf"/><Relationship Id="rId9" Type="http://schemas.openxmlformats.org/officeDocument/2006/relationships/diagramColors" Target="../diagrams/colors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infopunt@mentesvzw.be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22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1.xml"/><Relationship Id="rId5" Type="http://schemas.openxmlformats.org/officeDocument/2006/relationships/image" Target="../media/image24.emf"/><Relationship Id="rId10" Type="http://schemas.microsoft.com/office/2007/relationships/diagramDrawing" Target="../diagrams/drawing1.xml"/><Relationship Id="rId4" Type="http://schemas.openxmlformats.org/officeDocument/2006/relationships/image" Target="../media/image23.emf"/><Relationship Id="rId9" Type="http://schemas.openxmlformats.org/officeDocument/2006/relationships/diagramColors" Target="../diagrams/colors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22.pn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2.xml"/><Relationship Id="rId5" Type="http://schemas.openxmlformats.org/officeDocument/2006/relationships/image" Target="../media/image24.emf"/><Relationship Id="rId10" Type="http://schemas.microsoft.com/office/2007/relationships/diagramDrawing" Target="../diagrams/drawing2.xml"/><Relationship Id="rId4" Type="http://schemas.openxmlformats.org/officeDocument/2006/relationships/image" Target="../media/image23.emf"/><Relationship Id="rId9" Type="http://schemas.openxmlformats.org/officeDocument/2006/relationships/diagramColors" Target="../diagrams/colors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7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B607EE-DCB4-1C4B-8C98-937C88CC6A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161" y="4626591"/>
            <a:ext cx="5225955" cy="1953318"/>
          </a:xfrm>
        </p:spPr>
        <p:txBody>
          <a:bodyPr>
            <a:normAutofit/>
          </a:bodyPr>
          <a:lstStyle/>
          <a:p>
            <a:br>
              <a:rPr lang="nl-NL" dirty="0"/>
            </a:br>
            <a:r>
              <a:rPr lang="nl-NL" b="0" dirty="0"/>
              <a:t>Samen op weg naar een </a:t>
            </a:r>
            <a:r>
              <a:rPr lang="nl-NL" dirty="0"/>
              <a:t>kwaliteitslabel kleuteropvang</a:t>
            </a:r>
            <a:br>
              <a:rPr lang="nl-NL" dirty="0"/>
            </a:br>
            <a:br>
              <a:rPr lang="nl-NL" dirty="0"/>
            </a:br>
            <a:r>
              <a:rPr lang="nl-NL" dirty="0"/>
              <a:t>Inschattingsinstrument</a:t>
            </a:r>
            <a:br>
              <a:rPr lang="nl-NL" dirty="0"/>
            </a:br>
            <a:endParaRPr lang="nl-BE" sz="1200" dirty="0"/>
          </a:p>
        </p:txBody>
      </p:sp>
      <p:sp>
        <p:nvSpPr>
          <p:cNvPr id="3" name="Rechthoek 2"/>
          <p:cNvSpPr/>
          <p:nvPr/>
        </p:nvSpPr>
        <p:spPr>
          <a:xfrm>
            <a:off x="331470" y="182880"/>
            <a:ext cx="3074670" cy="1234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525042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F6044A-E87F-4C1B-8D06-A82E0D6A8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9217" y="85669"/>
            <a:ext cx="1972783" cy="1948326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BF069316-D031-BE93-94FB-A94D17EFF9E6}"/>
              </a:ext>
            </a:extLst>
          </p:cNvPr>
          <p:cNvSpPr/>
          <p:nvPr/>
        </p:nvSpPr>
        <p:spPr>
          <a:xfrm>
            <a:off x="0" y="233916"/>
            <a:ext cx="6096000" cy="1350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5AE9A76C-08EC-B1B6-6D5D-FBB4DFA69CCF}"/>
              </a:ext>
            </a:extLst>
          </p:cNvPr>
          <p:cNvSpPr/>
          <p:nvPr/>
        </p:nvSpPr>
        <p:spPr>
          <a:xfrm>
            <a:off x="9154633" y="85669"/>
            <a:ext cx="3037367" cy="6772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B0FA89F4-7333-14B6-073D-36DB6BB2595B}"/>
              </a:ext>
            </a:extLst>
          </p:cNvPr>
          <p:cNvSpPr/>
          <p:nvPr/>
        </p:nvSpPr>
        <p:spPr>
          <a:xfrm>
            <a:off x="3530010" y="5762847"/>
            <a:ext cx="829340" cy="7964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B5F5070-F472-E033-2C71-A39D461AB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630" y="194562"/>
            <a:ext cx="4824913" cy="654710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31D9B1D-6F48-EC14-E697-D938DB9AAF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057693" y="85669"/>
            <a:ext cx="4826508" cy="6548628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23A78A60-DF1F-1FD5-A350-79E67AFC96BA}"/>
              </a:ext>
            </a:extLst>
          </p:cNvPr>
          <p:cNvSpPr/>
          <p:nvPr/>
        </p:nvSpPr>
        <p:spPr>
          <a:xfrm>
            <a:off x="1169581" y="1142263"/>
            <a:ext cx="10143461" cy="4822602"/>
          </a:xfrm>
          <a:prstGeom prst="rect">
            <a:avLst/>
          </a:prstGeom>
          <a:gradFill flip="none" rotWithShape="1">
            <a:gsLst>
              <a:gs pos="0">
                <a:srgbClr val="40BBB2">
                  <a:tint val="66000"/>
                  <a:satMod val="160000"/>
                </a:srgbClr>
              </a:gs>
              <a:gs pos="50000">
                <a:srgbClr val="40BBB2">
                  <a:tint val="44500"/>
                  <a:satMod val="160000"/>
                </a:srgbClr>
              </a:gs>
              <a:gs pos="100000">
                <a:srgbClr val="40BBB2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bg1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ADB8C3CA-8E37-BA75-6202-48F543C1FE40}"/>
              </a:ext>
            </a:extLst>
          </p:cNvPr>
          <p:cNvSpPr txBox="1"/>
          <p:nvPr/>
        </p:nvSpPr>
        <p:spPr>
          <a:xfrm>
            <a:off x="1155403" y="1142263"/>
            <a:ext cx="10157639" cy="369332"/>
          </a:xfrm>
          <a:prstGeom prst="rect">
            <a:avLst/>
          </a:prstGeom>
          <a:solidFill>
            <a:srgbClr val="40BBB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Poppins"/>
              </a:rPr>
              <a:t>JE OPVANG IS TOEGANKELIJK?</a:t>
            </a:r>
            <a:endParaRPr lang="nl-BE" dirty="0">
              <a:solidFill>
                <a:schemeClr val="bg1"/>
              </a:solidFill>
              <a:latin typeface="Poppins"/>
            </a:endParaRP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724307CB-1EA8-A49E-68A0-61FCBD667666}"/>
              </a:ext>
            </a:extLst>
          </p:cNvPr>
          <p:cNvSpPr txBox="1"/>
          <p:nvPr/>
        </p:nvSpPr>
        <p:spPr>
          <a:xfrm>
            <a:off x="1351223" y="1687227"/>
            <a:ext cx="7949609" cy="46628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dirty="0">
                <a:latin typeface="Poppins"/>
              </a:rPr>
              <a:t>Je kan vertellen hoe: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nl-BE" dirty="0">
                <a:latin typeface="Poppins"/>
              </a:rPr>
              <a:t>Je zorgt voor een helder prijsbeleid met sociaal tarief.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nl-BE" dirty="0">
                <a:latin typeface="Poppins"/>
              </a:rPr>
              <a:t>Je een proactief opnamebeleid voert (zonder drempels).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nl-BE" dirty="0">
                <a:latin typeface="Poppins"/>
              </a:rPr>
              <a:t>Je voorrang geeft aan kleuters.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nl-BE" dirty="0">
                <a:latin typeface="Poppins"/>
              </a:rPr>
              <a:t>Je specifieke aandacht hebt voor kwetsbare gezinnen en kinderen met specifieke ondersteuningsbehoeften.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nl-BE" dirty="0">
                <a:latin typeface="Poppins"/>
              </a:rPr>
              <a:t>Je positief omgaat met diversiteit en iedereen zich welkom voelt.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nl-BE" dirty="0">
                <a:latin typeface="Poppins"/>
              </a:rPr>
              <a:t>Je goede onderlinge afspraken maakt met gezinnen - die je ook schriftelijk vastlegt – en met de nodige flexibiliteit.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nl-BE" dirty="0">
                <a:latin typeface="Poppins"/>
              </a:rPr>
              <a:t>Je informatie up-to-date en beschikbaar is.</a:t>
            </a:r>
          </a:p>
          <a:p>
            <a:pPr lvl="1">
              <a:lnSpc>
                <a:spcPct val="150000"/>
              </a:lnSpc>
            </a:pPr>
            <a:endParaRPr lang="nl-BE" dirty="0">
              <a:latin typeface="Poppins"/>
            </a:endParaRP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7E232088-0828-A53C-5445-BB9041196D52}"/>
              </a:ext>
            </a:extLst>
          </p:cNvPr>
          <p:cNvSpPr txBox="1"/>
          <p:nvPr/>
        </p:nvSpPr>
        <p:spPr>
          <a:xfrm>
            <a:off x="4896332" y="126600"/>
            <a:ext cx="31837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cap="all" dirty="0">
                <a:solidFill>
                  <a:srgbClr val="EE6C2B"/>
                </a:solidFill>
              </a:rPr>
              <a:t>KWALITEITSLABEL KLEUTEROPVANG TOEGANKELIJKHEID</a:t>
            </a:r>
            <a:endParaRPr lang="nl-BE" sz="2000" b="1" cap="all" dirty="0">
              <a:solidFill>
                <a:srgbClr val="EE6C2B"/>
              </a:solidFill>
            </a:endParaRP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E6860AC7-A336-6FFA-D892-093915EEFD47}"/>
              </a:ext>
            </a:extLst>
          </p:cNvPr>
          <p:cNvSpPr/>
          <p:nvPr/>
        </p:nvSpPr>
        <p:spPr>
          <a:xfrm>
            <a:off x="9396382" y="1511595"/>
            <a:ext cx="1922721" cy="44532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7A06B774-46EC-9149-1051-5035CE6A625C}"/>
              </a:ext>
            </a:extLst>
          </p:cNvPr>
          <p:cNvSpPr txBox="1"/>
          <p:nvPr/>
        </p:nvSpPr>
        <p:spPr>
          <a:xfrm>
            <a:off x="9396382" y="2301455"/>
            <a:ext cx="1884169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rgbClr val="40BBB2"/>
              </a:buClr>
              <a:buFont typeface="Wingdings" panose="05000000000000000000" pitchFamily="2" charset="2"/>
              <a:buChar char="v"/>
            </a:pPr>
            <a:r>
              <a:rPr lang="nl-NL" sz="1600" dirty="0">
                <a:latin typeface="Poppins"/>
              </a:rPr>
              <a:t>Inclusief en toegankelijk voor elk kind en zijn gezin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rgbClr val="40BBB2"/>
              </a:buClr>
              <a:buFont typeface="Wingdings" panose="05000000000000000000" pitchFamily="2" charset="2"/>
              <a:buChar char="v"/>
            </a:pPr>
            <a:r>
              <a:rPr lang="nl-NL" sz="1600" dirty="0">
                <a:latin typeface="Poppins"/>
              </a:rPr>
              <a:t>Een beschrijving van het opvangaanbod en de voorwaarden ervan</a:t>
            </a:r>
          </a:p>
        </p:txBody>
      </p:sp>
    </p:spTree>
    <p:extLst>
      <p:ext uri="{BB962C8B-B14F-4D97-AF65-F5344CB8AC3E}">
        <p14:creationId xmlns:p14="http://schemas.microsoft.com/office/powerpoint/2010/main" val="394641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F6044A-E87F-4C1B-8D06-A82E0D6A8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9217" y="85669"/>
            <a:ext cx="1972783" cy="1948326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BF069316-D031-BE93-94FB-A94D17EFF9E6}"/>
              </a:ext>
            </a:extLst>
          </p:cNvPr>
          <p:cNvSpPr/>
          <p:nvPr/>
        </p:nvSpPr>
        <p:spPr>
          <a:xfrm>
            <a:off x="0" y="233916"/>
            <a:ext cx="6096000" cy="1350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5AE9A76C-08EC-B1B6-6D5D-FBB4DFA69CCF}"/>
              </a:ext>
            </a:extLst>
          </p:cNvPr>
          <p:cNvSpPr/>
          <p:nvPr/>
        </p:nvSpPr>
        <p:spPr>
          <a:xfrm>
            <a:off x="9154633" y="85669"/>
            <a:ext cx="3037367" cy="6772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B0FA89F4-7333-14B6-073D-36DB6BB2595B}"/>
              </a:ext>
            </a:extLst>
          </p:cNvPr>
          <p:cNvSpPr/>
          <p:nvPr/>
        </p:nvSpPr>
        <p:spPr>
          <a:xfrm>
            <a:off x="3530010" y="5762847"/>
            <a:ext cx="829340" cy="7964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B5F5070-F472-E033-2C71-A39D461AB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628" y="113376"/>
            <a:ext cx="4824913" cy="654710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31D9B1D-6F48-EC14-E697-D938DB9AAF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007290" y="112456"/>
            <a:ext cx="4826508" cy="654862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48BE9842-CD2B-3AC5-7865-BDE033ADF9F7}"/>
              </a:ext>
            </a:extLst>
          </p:cNvPr>
          <p:cNvSpPr txBox="1"/>
          <p:nvPr/>
        </p:nvSpPr>
        <p:spPr>
          <a:xfrm>
            <a:off x="4896332" y="126600"/>
            <a:ext cx="3183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000" b="1" cap="all" dirty="0" err="1">
                <a:solidFill>
                  <a:srgbClr val="EE6C2B"/>
                </a:solidFill>
                <a:latin typeface="Calibri" panose="020F0502020204030204"/>
              </a:rPr>
              <a:t>Toegankelijkh</a:t>
            </a:r>
            <a:r>
              <a:rPr kumimoji="0" lang="nl-NL" sz="2000" b="1" i="0" u="none" strike="noStrike" kern="1200" cap="all" spc="0" normalizeH="0" baseline="0" noProof="0" dirty="0">
                <a:ln>
                  <a:noFill/>
                </a:ln>
                <a:solidFill>
                  <a:srgbClr val="EE6C2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EID</a:t>
            </a:r>
            <a:endParaRPr kumimoji="0" lang="nl-BE" sz="2000" b="1" i="0" u="none" strike="noStrike" kern="1200" cap="all" spc="0" normalizeH="0" baseline="0" noProof="0" dirty="0">
              <a:ln>
                <a:noFill/>
              </a:ln>
              <a:solidFill>
                <a:srgbClr val="EE6C2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09D4DB4A-0F4B-3E0E-5783-7BE849462106}"/>
              </a:ext>
            </a:extLst>
          </p:cNvPr>
          <p:cNvGraphicFramePr/>
          <p:nvPr/>
        </p:nvGraphicFramePr>
        <p:xfrm>
          <a:off x="4731437" y="5089965"/>
          <a:ext cx="4310992" cy="9514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0" name="Rechthoek 19">
            <a:extLst>
              <a:ext uri="{FF2B5EF4-FFF2-40B4-BE49-F238E27FC236}">
                <a16:creationId xmlns:a16="http://schemas.microsoft.com/office/drawing/2014/main" id="{7EBAA409-3FB3-30B6-C675-7A8C6103057E}"/>
              </a:ext>
            </a:extLst>
          </p:cNvPr>
          <p:cNvSpPr/>
          <p:nvPr/>
        </p:nvSpPr>
        <p:spPr>
          <a:xfrm>
            <a:off x="2402718" y="5118112"/>
            <a:ext cx="26340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Poppins"/>
                <a:ea typeface="+mn-ea"/>
                <a:cs typeface="+mn-cs"/>
              </a:rPr>
              <a:t>Besluit:</a:t>
            </a: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23A78A60-DF1F-1FD5-A350-79E67AFC96BA}"/>
              </a:ext>
            </a:extLst>
          </p:cNvPr>
          <p:cNvSpPr/>
          <p:nvPr/>
        </p:nvSpPr>
        <p:spPr>
          <a:xfrm>
            <a:off x="1029586" y="823314"/>
            <a:ext cx="5000847" cy="4193661"/>
          </a:xfrm>
          <a:prstGeom prst="rect">
            <a:avLst/>
          </a:prstGeom>
          <a:gradFill flip="none" rotWithShape="1">
            <a:gsLst>
              <a:gs pos="0">
                <a:srgbClr val="EE6C2B">
                  <a:tint val="66000"/>
                  <a:satMod val="160000"/>
                </a:srgbClr>
              </a:gs>
              <a:gs pos="50000">
                <a:srgbClr val="EE6C2B">
                  <a:tint val="44500"/>
                  <a:satMod val="160000"/>
                </a:srgbClr>
              </a:gs>
              <a:gs pos="100000">
                <a:srgbClr val="EE6C2B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ADB8C3CA-8E37-BA75-6202-48F543C1FE40}"/>
              </a:ext>
            </a:extLst>
          </p:cNvPr>
          <p:cNvSpPr txBox="1"/>
          <p:nvPr/>
        </p:nvSpPr>
        <p:spPr>
          <a:xfrm>
            <a:off x="1168217" y="986779"/>
            <a:ext cx="4521270" cy="369332"/>
          </a:xfrm>
          <a:prstGeom prst="rect">
            <a:avLst/>
          </a:prstGeom>
          <a:solidFill>
            <a:srgbClr val="EE6C2B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Wat is 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sterk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in je huidige werking?</a:t>
            </a: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23A78A60-DF1F-1FD5-A350-79E67AFC96BA}"/>
              </a:ext>
            </a:extLst>
          </p:cNvPr>
          <p:cNvSpPr/>
          <p:nvPr/>
        </p:nvSpPr>
        <p:spPr>
          <a:xfrm>
            <a:off x="6325398" y="823314"/>
            <a:ext cx="5000847" cy="4193661"/>
          </a:xfrm>
          <a:prstGeom prst="rect">
            <a:avLst/>
          </a:prstGeom>
          <a:gradFill flip="none" rotWithShape="1">
            <a:gsLst>
              <a:gs pos="0">
                <a:srgbClr val="EE6C2B">
                  <a:tint val="66000"/>
                  <a:satMod val="160000"/>
                </a:srgbClr>
              </a:gs>
              <a:gs pos="50000">
                <a:srgbClr val="EE6C2B">
                  <a:tint val="44500"/>
                  <a:satMod val="160000"/>
                </a:srgbClr>
              </a:gs>
              <a:gs pos="100000">
                <a:srgbClr val="EE6C2B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ADB8C3CA-8E37-BA75-6202-48F543C1FE40}"/>
              </a:ext>
            </a:extLst>
          </p:cNvPr>
          <p:cNvSpPr txBox="1"/>
          <p:nvPr/>
        </p:nvSpPr>
        <p:spPr>
          <a:xfrm>
            <a:off x="6579421" y="986779"/>
            <a:ext cx="4521270" cy="369332"/>
          </a:xfrm>
          <a:prstGeom prst="rect">
            <a:avLst/>
          </a:prstGeom>
          <a:solidFill>
            <a:srgbClr val="EE6C2B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Waar zie je 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groeikansen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06454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F6044A-E87F-4C1B-8D06-A82E0D6A8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9217" y="85669"/>
            <a:ext cx="1972783" cy="1948326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BF069316-D031-BE93-94FB-A94D17EFF9E6}"/>
              </a:ext>
            </a:extLst>
          </p:cNvPr>
          <p:cNvSpPr/>
          <p:nvPr/>
        </p:nvSpPr>
        <p:spPr>
          <a:xfrm>
            <a:off x="0" y="233916"/>
            <a:ext cx="6096000" cy="1350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5AE9A76C-08EC-B1B6-6D5D-FBB4DFA69CCF}"/>
              </a:ext>
            </a:extLst>
          </p:cNvPr>
          <p:cNvSpPr/>
          <p:nvPr/>
        </p:nvSpPr>
        <p:spPr>
          <a:xfrm>
            <a:off x="9154633" y="85669"/>
            <a:ext cx="3037367" cy="6772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B0FA89F4-7333-14B6-073D-36DB6BB2595B}"/>
              </a:ext>
            </a:extLst>
          </p:cNvPr>
          <p:cNvSpPr/>
          <p:nvPr/>
        </p:nvSpPr>
        <p:spPr>
          <a:xfrm>
            <a:off x="3530010" y="5762847"/>
            <a:ext cx="829340" cy="7964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B5F5070-F472-E033-2C71-A39D461AB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630" y="194562"/>
            <a:ext cx="4824913" cy="654710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31D9B1D-6F48-EC14-E697-D938DB9AAF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057693" y="85669"/>
            <a:ext cx="4826508" cy="6548628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23A78A60-DF1F-1FD5-A350-79E67AFC96BA}"/>
              </a:ext>
            </a:extLst>
          </p:cNvPr>
          <p:cNvSpPr/>
          <p:nvPr/>
        </p:nvSpPr>
        <p:spPr>
          <a:xfrm>
            <a:off x="1169581" y="1142263"/>
            <a:ext cx="10143461" cy="4822602"/>
          </a:xfrm>
          <a:prstGeom prst="rect">
            <a:avLst/>
          </a:prstGeom>
          <a:gradFill flip="none" rotWithShape="1">
            <a:gsLst>
              <a:gs pos="0">
                <a:srgbClr val="40BBB2">
                  <a:tint val="66000"/>
                  <a:satMod val="160000"/>
                </a:srgbClr>
              </a:gs>
              <a:gs pos="50000">
                <a:srgbClr val="40BBB2">
                  <a:tint val="44500"/>
                  <a:satMod val="160000"/>
                </a:srgbClr>
              </a:gs>
              <a:gs pos="100000">
                <a:srgbClr val="40BBB2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bg1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ADB8C3CA-8E37-BA75-6202-48F543C1FE40}"/>
              </a:ext>
            </a:extLst>
          </p:cNvPr>
          <p:cNvSpPr txBox="1"/>
          <p:nvPr/>
        </p:nvSpPr>
        <p:spPr>
          <a:xfrm>
            <a:off x="1168464" y="1134681"/>
            <a:ext cx="10144577" cy="369332"/>
          </a:xfrm>
          <a:prstGeom prst="rect">
            <a:avLst/>
          </a:prstGeom>
          <a:solidFill>
            <a:srgbClr val="40BBB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Poppins"/>
              </a:rPr>
              <a:t>IN ORDE MET JE PEDAGOGISCH BELEID?</a:t>
            </a:r>
            <a:endParaRPr lang="nl-BE" dirty="0">
              <a:solidFill>
                <a:schemeClr val="bg1"/>
              </a:solidFill>
              <a:latin typeface="Poppins"/>
            </a:endParaRP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724307CB-1EA8-A49E-68A0-61FCBD667666}"/>
              </a:ext>
            </a:extLst>
          </p:cNvPr>
          <p:cNvSpPr txBox="1"/>
          <p:nvPr/>
        </p:nvSpPr>
        <p:spPr>
          <a:xfrm>
            <a:off x="1361622" y="1511595"/>
            <a:ext cx="7949609" cy="489364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1600" dirty="0">
                <a:latin typeface="Poppins"/>
              </a:rPr>
              <a:t>Je kan vertellen hoe: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nl-BE" sz="1600" dirty="0">
                <a:latin typeface="Poppins"/>
              </a:rPr>
              <a:t>Je zorgt voor rijke en gevarieerde speelmogelijkheden én de mogelijkheid tot rust of zich terugtrekken. 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nl-BE" sz="1600" dirty="0">
                <a:latin typeface="Poppins"/>
              </a:rPr>
              <a:t>Je rekening houdt met de eigenheid, voorkeuren, interesses en talenten van de kinderen.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nl-BE" sz="1600" dirty="0">
                <a:latin typeface="Poppins"/>
              </a:rPr>
              <a:t>Je een aangepast taalbeleid hanteert.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nl-BE" sz="1600" dirty="0">
                <a:latin typeface="Poppins"/>
              </a:rPr>
              <a:t>Je inzet op kwaliteitsvolle interacties van begeleiders met kinderen met oog op hun welbevinden, betrokkenheid en verbondenheid.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nl-NL" sz="1600" dirty="0">
                <a:latin typeface="Poppins"/>
              </a:rPr>
              <a:t>Je zorgt voor speelruimte binnen en buiten die kinderen mee vormgeven.</a:t>
            </a:r>
            <a:endParaRPr lang="nl-BE" sz="1600" dirty="0">
              <a:latin typeface="Poppins"/>
            </a:endParaRP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nl-BE" sz="1600" dirty="0">
                <a:latin typeface="Poppins"/>
              </a:rPr>
              <a:t>Je zorgt voor een gezonde omgeving en slim omgaat met risico’s en veiligheid.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nl-NL" sz="1600" dirty="0">
                <a:latin typeface="Poppins"/>
              </a:rPr>
              <a:t>Je zorgt voor een goede tijdsindeling. </a:t>
            </a:r>
            <a:endParaRPr lang="nl-BE" sz="1600" dirty="0">
              <a:latin typeface="Poppins"/>
            </a:endParaRP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endParaRPr lang="nl-BE" sz="1600" dirty="0">
              <a:latin typeface="+mj-lt"/>
            </a:endParaRP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7E232088-0828-A53C-5445-BB9041196D52}"/>
              </a:ext>
            </a:extLst>
          </p:cNvPr>
          <p:cNvSpPr txBox="1"/>
          <p:nvPr/>
        </p:nvSpPr>
        <p:spPr>
          <a:xfrm>
            <a:off x="4896332" y="126600"/>
            <a:ext cx="31837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cap="all" dirty="0">
                <a:solidFill>
                  <a:srgbClr val="EE6C2B"/>
                </a:solidFill>
              </a:rPr>
              <a:t>KWALITEITSLABEL KLEUTEROPVANG PEDAGOGISCH BELEID</a:t>
            </a:r>
            <a:endParaRPr lang="nl-BE" sz="2000" b="1" cap="all" dirty="0">
              <a:solidFill>
                <a:srgbClr val="EE6C2B"/>
              </a:solidFill>
            </a:endParaRPr>
          </a:p>
        </p:txBody>
      </p:sp>
      <p:sp>
        <p:nvSpPr>
          <p:cNvPr id="28" name="Rechthoek 27">
            <a:extLst>
              <a:ext uri="{FF2B5EF4-FFF2-40B4-BE49-F238E27FC236}">
                <a16:creationId xmlns:a16="http://schemas.microsoft.com/office/drawing/2014/main" id="{9CE2F681-6FE5-E093-16C9-8A086F264FBA}"/>
              </a:ext>
            </a:extLst>
          </p:cNvPr>
          <p:cNvSpPr/>
          <p:nvPr/>
        </p:nvSpPr>
        <p:spPr>
          <a:xfrm>
            <a:off x="9324767" y="1512517"/>
            <a:ext cx="1988274" cy="44523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3FE1727A-36DD-A75C-BF13-940EFF90DA94}"/>
              </a:ext>
            </a:extLst>
          </p:cNvPr>
          <p:cNvSpPr txBox="1"/>
          <p:nvPr/>
        </p:nvSpPr>
        <p:spPr>
          <a:xfrm>
            <a:off x="9369921" y="1907990"/>
            <a:ext cx="2011788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buClr>
                <a:srgbClr val="40BBB2"/>
              </a:buClr>
            </a:pPr>
            <a:r>
              <a:rPr lang="nl-NL" sz="1600" dirty="0">
                <a:latin typeface="Poppins"/>
              </a:rPr>
              <a:t>Je zorgt voor: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rgbClr val="40BBB2"/>
              </a:buClr>
              <a:buFont typeface="Wingdings" panose="05000000000000000000" pitchFamily="2" charset="2"/>
              <a:buChar char="v"/>
            </a:pPr>
            <a:r>
              <a:rPr lang="nl-NL" sz="1600" dirty="0">
                <a:latin typeface="Poppins"/>
              </a:rPr>
              <a:t>Opvang is vrije tijd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rgbClr val="40BBB2"/>
              </a:buClr>
              <a:buFont typeface="Wingdings" panose="05000000000000000000" pitchFamily="2" charset="2"/>
              <a:buChar char="v"/>
            </a:pPr>
            <a:r>
              <a:rPr lang="nl-NL" sz="1600" dirty="0">
                <a:latin typeface="Poppins"/>
              </a:rPr>
              <a:t>Continuïteit in de begeleiding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rgbClr val="40BBB2"/>
              </a:buClr>
              <a:buFont typeface="Wingdings" panose="05000000000000000000" pitchFamily="2" charset="2"/>
              <a:buChar char="v"/>
            </a:pPr>
            <a:r>
              <a:rPr lang="nl-NL" sz="1600" dirty="0">
                <a:latin typeface="Poppins"/>
              </a:rPr>
              <a:t>1 begeleider per 18 kinderen; 2 vanaf 19 kinderen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rgbClr val="40BBB2"/>
              </a:buClr>
              <a:buFont typeface="Wingdings" panose="05000000000000000000" pitchFamily="2" charset="2"/>
              <a:buChar char="v"/>
            </a:pPr>
            <a:r>
              <a:rPr lang="nl-NL" sz="1600" dirty="0">
                <a:latin typeface="Poppins"/>
              </a:rPr>
              <a:t>Een gezonde en speelse omgeving</a:t>
            </a:r>
            <a:endParaRPr lang="nl-BE" sz="1600" dirty="0">
              <a:latin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19109796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F6044A-E87F-4C1B-8D06-A82E0D6A8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9217" y="85669"/>
            <a:ext cx="1972783" cy="1948326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BF069316-D031-BE93-94FB-A94D17EFF9E6}"/>
              </a:ext>
            </a:extLst>
          </p:cNvPr>
          <p:cNvSpPr/>
          <p:nvPr/>
        </p:nvSpPr>
        <p:spPr>
          <a:xfrm>
            <a:off x="0" y="233916"/>
            <a:ext cx="6096000" cy="1350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5AE9A76C-08EC-B1B6-6D5D-FBB4DFA69CCF}"/>
              </a:ext>
            </a:extLst>
          </p:cNvPr>
          <p:cNvSpPr/>
          <p:nvPr/>
        </p:nvSpPr>
        <p:spPr>
          <a:xfrm>
            <a:off x="9154633" y="85669"/>
            <a:ext cx="3037367" cy="6772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B0FA89F4-7333-14B6-073D-36DB6BB2595B}"/>
              </a:ext>
            </a:extLst>
          </p:cNvPr>
          <p:cNvSpPr/>
          <p:nvPr/>
        </p:nvSpPr>
        <p:spPr>
          <a:xfrm>
            <a:off x="3530010" y="5762847"/>
            <a:ext cx="829340" cy="7964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B5F5070-F472-E033-2C71-A39D461AB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628" y="113376"/>
            <a:ext cx="4824913" cy="654710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31D9B1D-6F48-EC14-E697-D938DB9AAF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007290" y="112456"/>
            <a:ext cx="4826508" cy="654862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48BE9842-CD2B-3AC5-7865-BDE033ADF9F7}"/>
              </a:ext>
            </a:extLst>
          </p:cNvPr>
          <p:cNvSpPr txBox="1"/>
          <p:nvPr/>
        </p:nvSpPr>
        <p:spPr>
          <a:xfrm>
            <a:off x="4896332" y="126600"/>
            <a:ext cx="3183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000" b="1" cap="all" dirty="0">
                <a:solidFill>
                  <a:srgbClr val="EE6C2B"/>
                </a:solidFill>
                <a:latin typeface="Calibri" panose="020F0502020204030204"/>
              </a:rPr>
              <a:t>pedagogisch</a:t>
            </a:r>
            <a:r>
              <a:rPr kumimoji="0" lang="nl-NL" sz="2000" b="1" i="0" u="none" strike="noStrike" kern="1200" cap="all" spc="0" normalizeH="0" baseline="0" noProof="0" dirty="0">
                <a:ln>
                  <a:noFill/>
                </a:ln>
                <a:solidFill>
                  <a:srgbClr val="EE6C2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BELEID</a:t>
            </a:r>
            <a:endParaRPr kumimoji="0" lang="nl-BE" sz="2000" b="1" i="0" u="none" strike="noStrike" kern="1200" cap="all" spc="0" normalizeH="0" baseline="0" noProof="0" dirty="0">
              <a:ln>
                <a:noFill/>
              </a:ln>
              <a:solidFill>
                <a:srgbClr val="EE6C2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09D4DB4A-0F4B-3E0E-5783-7BE849462106}"/>
              </a:ext>
            </a:extLst>
          </p:cNvPr>
          <p:cNvGraphicFramePr/>
          <p:nvPr/>
        </p:nvGraphicFramePr>
        <p:xfrm>
          <a:off x="4731437" y="5089965"/>
          <a:ext cx="4310992" cy="9514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0" name="Rechthoek 19">
            <a:extLst>
              <a:ext uri="{FF2B5EF4-FFF2-40B4-BE49-F238E27FC236}">
                <a16:creationId xmlns:a16="http://schemas.microsoft.com/office/drawing/2014/main" id="{7EBAA409-3FB3-30B6-C675-7A8C6103057E}"/>
              </a:ext>
            </a:extLst>
          </p:cNvPr>
          <p:cNvSpPr/>
          <p:nvPr/>
        </p:nvSpPr>
        <p:spPr>
          <a:xfrm>
            <a:off x="2402718" y="5118112"/>
            <a:ext cx="26340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Poppins"/>
                <a:ea typeface="+mn-ea"/>
                <a:cs typeface="+mn-cs"/>
              </a:rPr>
              <a:t>Besluit:</a:t>
            </a: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23A78A60-DF1F-1FD5-A350-79E67AFC96BA}"/>
              </a:ext>
            </a:extLst>
          </p:cNvPr>
          <p:cNvSpPr/>
          <p:nvPr/>
        </p:nvSpPr>
        <p:spPr>
          <a:xfrm>
            <a:off x="1029586" y="823314"/>
            <a:ext cx="5000847" cy="4193661"/>
          </a:xfrm>
          <a:prstGeom prst="rect">
            <a:avLst/>
          </a:prstGeom>
          <a:gradFill flip="none" rotWithShape="1">
            <a:gsLst>
              <a:gs pos="0">
                <a:srgbClr val="EE6C2B">
                  <a:tint val="66000"/>
                  <a:satMod val="160000"/>
                </a:srgbClr>
              </a:gs>
              <a:gs pos="50000">
                <a:srgbClr val="EE6C2B">
                  <a:tint val="44500"/>
                  <a:satMod val="160000"/>
                </a:srgbClr>
              </a:gs>
              <a:gs pos="100000">
                <a:srgbClr val="EE6C2B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ADB8C3CA-8E37-BA75-6202-48F543C1FE40}"/>
              </a:ext>
            </a:extLst>
          </p:cNvPr>
          <p:cNvSpPr txBox="1"/>
          <p:nvPr/>
        </p:nvSpPr>
        <p:spPr>
          <a:xfrm>
            <a:off x="1168217" y="986779"/>
            <a:ext cx="4521270" cy="369332"/>
          </a:xfrm>
          <a:prstGeom prst="rect">
            <a:avLst/>
          </a:prstGeom>
          <a:solidFill>
            <a:srgbClr val="EE6C2B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Wat is 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sterk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in je huidige werking?</a:t>
            </a: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23A78A60-DF1F-1FD5-A350-79E67AFC96BA}"/>
              </a:ext>
            </a:extLst>
          </p:cNvPr>
          <p:cNvSpPr/>
          <p:nvPr/>
        </p:nvSpPr>
        <p:spPr>
          <a:xfrm>
            <a:off x="6325398" y="823314"/>
            <a:ext cx="5000847" cy="4193661"/>
          </a:xfrm>
          <a:prstGeom prst="rect">
            <a:avLst/>
          </a:prstGeom>
          <a:gradFill flip="none" rotWithShape="1">
            <a:gsLst>
              <a:gs pos="0">
                <a:srgbClr val="EE6C2B">
                  <a:tint val="66000"/>
                  <a:satMod val="160000"/>
                </a:srgbClr>
              </a:gs>
              <a:gs pos="50000">
                <a:srgbClr val="EE6C2B">
                  <a:tint val="44500"/>
                  <a:satMod val="160000"/>
                </a:srgbClr>
              </a:gs>
              <a:gs pos="100000">
                <a:srgbClr val="EE6C2B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ADB8C3CA-8E37-BA75-6202-48F543C1FE40}"/>
              </a:ext>
            </a:extLst>
          </p:cNvPr>
          <p:cNvSpPr txBox="1"/>
          <p:nvPr/>
        </p:nvSpPr>
        <p:spPr>
          <a:xfrm>
            <a:off x="6579421" y="986779"/>
            <a:ext cx="4521270" cy="369332"/>
          </a:xfrm>
          <a:prstGeom prst="rect">
            <a:avLst/>
          </a:prstGeom>
          <a:solidFill>
            <a:srgbClr val="EE6C2B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Waar zie je 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groeikansen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484904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F6044A-E87F-4C1B-8D06-A82E0D6A8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9217" y="85669"/>
            <a:ext cx="1972783" cy="1948326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BF069316-D031-BE93-94FB-A94D17EFF9E6}"/>
              </a:ext>
            </a:extLst>
          </p:cNvPr>
          <p:cNvSpPr/>
          <p:nvPr/>
        </p:nvSpPr>
        <p:spPr>
          <a:xfrm>
            <a:off x="0" y="233916"/>
            <a:ext cx="6096000" cy="1350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5AE9A76C-08EC-B1B6-6D5D-FBB4DFA69CCF}"/>
              </a:ext>
            </a:extLst>
          </p:cNvPr>
          <p:cNvSpPr/>
          <p:nvPr/>
        </p:nvSpPr>
        <p:spPr>
          <a:xfrm>
            <a:off x="9154633" y="85669"/>
            <a:ext cx="3037367" cy="6772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B0FA89F4-7333-14B6-073D-36DB6BB2595B}"/>
              </a:ext>
            </a:extLst>
          </p:cNvPr>
          <p:cNvSpPr/>
          <p:nvPr/>
        </p:nvSpPr>
        <p:spPr>
          <a:xfrm>
            <a:off x="3530010" y="5762847"/>
            <a:ext cx="829340" cy="7964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B5F5070-F472-E033-2C71-A39D461AB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630" y="194562"/>
            <a:ext cx="4824913" cy="654710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31D9B1D-6F48-EC14-E697-D938DB9AAF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057693" y="7610"/>
            <a:ext cx="4826508" cy="6548628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23A78A60-DF1F-1FD5-A350-79E67AFC96BA}"/>
              </a:ext>
            </a:extLst>
          </p:cNvPr>
          <p:cNvSpPr/>
          <p:nvPr/>
        </p:nvSpPr>
        <p:spPr>
          <a:xfrm>
            <a:off x="1169582" y="1142263"/>
            <a:ext cx="10143461" cy="4822602"/>
          </a:xfrm>
          <a:prstGeom prst="rect">
            <a:avLst/>
          </a:prstGeom>
          <a:gradFill flip="none" rotWithShape="1">
            <a:gsLst>
              <a:gs pos="0">
                <a:srgbClr val="40BBB2">
                  <a:tint val="66000"/>
                  <a:satMod val="160000"/>
                </a:srgbClr>
              </a:gs>
              <a:gs pos="50000">
                <a:srgbClr val="40BBB2">
                  <a:tint val="44500"/>
                  <a:satMod val="160000"/>
                </a:srgbClr>
              </a:gs>
              <a:gs pos="100000">
                <a:srgbClr val="40BBB2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bg1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ADB8C3CA-8E37-BA75-6202-48F543C1FE40}"/>
              </a:ext>
            </a:extLst>
          </p:cNvPr>
          <p:cNvSpPr txBox="1"/>
          <p:nvPr/>
        </p:nvSpPr>
        <p:spPr>
          <a:xfrm>
            <a:off x="1169582" y="1133440"/>
            <a:ext cx="10148906" cy="369332"/>
          </a:xfrm>
          <a:prstGeom prst="rect">
            <a:avLst/>
          </a:prstGeom>
          <a:solidFill>
            <a:srgbClr val="40BBB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Poppins"/>
              </a:rPr>
              <a:t>IN ORDE MET JE MEDEWERKERSBELEID?</a:t>
            </a:r>
            <a:endParaRPr lang="nl-BE" dirty="0">
              <a:solidFill>
                <a:schemeClr val="bg1"/>
              </a:solidFill>
              <a:latin typeface="Poppins"/>
            </a:endParaRP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724307CB-1EA8-A49E-68A0-61FCBD667666}"/>
              </a:ext>
            </a:extLst>
          </p:cNvPr>
          <p:cNvSpPr txBox="1"/>
          <p:nvPr/>
        </p:nvSpPr>
        <p:spPr>
          <a:xfrm>
            <a:off x="1324652" y="1652213"/>
            <a:ext cx="7949609" cy="3739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1600" dirty="0">
                <a:latin typeface="Poppins"/>
              </a:rPr>
              <a:t>Je kan vertellen hoe: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nl-BE" sz="1600" dirty="0">
                <a:latin typeface="Poppins"/>
              </a:rPr>
              <a:t>Je goede werkomstandigheden waarmaakt (werkruimtes, pauze, vakantieregeling, …) met een duurzaam beleid.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nl-BE" sz="1600" dirty="0">
                <a:latin typeface="Poppins"/>
              </a:rPr>
              <a:t>Je aandacht hebt voor het versterken van de nodige competenties en vaardigheden met een helder leerbeleid.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nl-BE" sz="1600" dirty="0">
                <a:latin typeface="Poppins"/>
              </a:rPr>
              <a:t>80% van de begeleiders vorming heeft afgewerkt over zes competenties (</a:t>
            </a:r>
            <a:r>
              <a:rPr lang="nl-BE" sz="1600" i="1" dirty="0">
                <a:latin typeface="Poppins"/>
              </a:rPr>
              <a:t>zorg en spelmogelijkheden bieden, samenwerken met ouders, met collega’s, met partners, positief omgaan met diversiteit en reflecteren</a:t>
            </a:r>
            <a:r>
              <a:rPr lang="nl-BE" sz="1600" dirty="0">
                <a:latin typeface="Poppins"/>
              </a:rPr>
              <a:t>).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nl-BE" sz="1600" dirty="0">
                <a:latin typeface="Poppins"/>
              </a:rPr>
              <a:t>Elke medewerker grensoverschrijdend gedrag voorkomt, doortastend kan handelen in crisissituaties (brand, ongeval, …) en slim omgaat met risico’s.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7E232088-0828-A53C-5445-BB9041196D52}"/>
              </a:ext>
            </a:extLst>
          </p:cNvPr>
          <p:cNvSpPr txBox="1"/>
          <p:nvPr/>
        </p:nvSpPr>
        <p:spPr>
          <a:xfrm>
            <a:off x="4896332" y="126600"/>
            <a:ext cx="31837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cap="all" dirty="0">
                <a:solidFill>
                  <a:srgbClr val="EE6C2B"/>
                </a:solidFill>
              </a:rPr>
              <a:t>KWALITEITSLABEL KLEUTEROPVANG </a:t>
            </a:r>
            <a:r>
              <a:rPr lang="nl-NL" sz="2000" b="1" cap="all" dirty="0" err="1">
                <a:solidFill>
                  <a:srgbClr val="EE6C2B"/>
                </a:solidFill>
              </a:rPr>
              <a:t>medewerkersBELEID</a:t>
            </a:r>
            <a:endParaRPr lang="nl-BE" sz="2000" b="1" cap="all" dirty="0">
              <a:solidFill>
                <a:srgbClr val="EE6C2B"/>
              </a:solidFill>
            </a:endParaRP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3747F991-0546-D3F9-2B00-9A6F25DADFBA}"/>
              </a:ext>
            </a:extLst>
          </p:cNvPr>
          <p:cNvSpPr/>
          <p:nvPr/>
        </p:nvSpPr>
        <p:spPr>
          <a:xfrm>
            <a:off x="9375918" y="1511595"/>
            <a:ext cx="1945758" cy="44532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279F2E58-3C86-0DE6-3C39-C31AAC252E54}"/>
              </a:ext>
            </a:extLst>
          </p:cNvPr>
          <p:cNvSpPr txBox="1"/>
          <p:nvPr/>
        </p:nvSpPr>
        <p:spPr>
          <a:xfrm>
            <a:off x="9355202" y="2110373"/>
            <a:ext cx="209693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buClr>
                <a:srgbClr val="40BBB2"/>
              </a:buClr>
            </a:pPr>
            <a:r>
              <a:rPr lang="nl-NL" sz="1600" dirty="0">
                <a:latin typeface="Poppins"/>
              </a:rPr>
              <a:t>Je zorgt voor: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rgbClr val="40BBB2"/>
              </a:buClr>
              <a:buFont typeface="Wingdings" panose="05000000000000000000" pitchFamily="2" charset="2"/>
              <a:buChar char="v"/>
            </a:pPr>
            <a:r>
              <a:rPr lang="nl-NL" sz="1600" dirty="0">
                <a:latin typeface="Poppins"/>
              </a:rPr>
              <a:t>Een competente verantwoordelijke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rgbClr val="40BBB2"/>
              </a:buClr>
              <a:buFont typeface="Wingdings" panose="05000000000000000000" pitchFamily="2" charset="2"/>
              <a:buChar char="v"/>
            </a:pPr>
            <a:r>
              <a:rPr lang="nl-NL" sz="1600" dirty="0">
                <a:latin typeface="Poppins"/>
              </a:rPr>
              <a:t>Voldoende competente  begeleiding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rgbClr val="40BBB2"/>
              </a:buClr>
              <a:buFont typeface="Wingdings" panose="05000000000000000000" pitchFamily="2" charset="2"/>
              <a:buChar char="v"/>
            </a:pPr>
            <a:r>
              <a:rPr lang="nl-NL" sz="1600" dirty="0">
                <a:latin typeface="Poppins"/>
              </a:rPr>
              <a:t>Recent uittreksel strafregister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rgbClr val="40BBB2"/>
              </a:buClr>
              <a:buFont typeface="Wingdings" panose="05000000000000000000" pitchFamily="2" charset="2"/>
              <a:buChar char="v"/>
            </a:pPr>
            <a:r>
              <a:rPr lang="nl-NL" sz="1600" dirty="0">
                <a:latin typeface="Poppins"/>
              </a:rPr>
              <a:t>Actieve kennis Nederlands</a:t>
            </a:r>
          </a:p>
        </p:txBody>
      </p:sp>
    </p:spTree>
    <p:extLst>
      <p:ext uri="{BB962C8B-B14F-4D97-AF65-F5344CB8AC3E}">
        <p14:creationId xmlns:p14="http://schemas.microsoft.com/office/powerpoint/2010/main" val="1347312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F6044A-E87F-4C1B-8D06-A82E0D6A8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9217" y="85669"/>
            <a:ext cx="1972783" cy="1948326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BF069316-D031-BE93-94FB-A94D17EFF9E6}"/>
              </a:ext>
            </a:extLst>
          </p:cNvPr>
          <p:cNvSpPr/>
          <p:nvPr/>
        </p:nvSpPr>
        <p:spPr>
          <a:xfrm>
            <a:off x="0" y="233916"/>
            <a:ext cx="6096000" cy="1350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5AE9A76C-08EC-B1B6-6D5D-FBB4DFA69CCF}"/>
              </a:ext>
            </a:extLst>
          </p:cNvPr>
          <p:cNvSpPr/>
          <p:nvPr/>
        </p:nvSpPr>
        <p:spPr>
          <a:xfrm>
            <a:off x="9154633" y="85669"/>
            <a:ext cx="3037367" cy="6772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B0FA89F4-7333-14B6-073D-36DB6BB2595B}"/>
              </a:ext>
            </a:extLst>
          </p:cNvPr>
          <p:cNvSpPr/>
          <p:nvPr/>
        </p:nvSpPr>
        <p:spPr>
          <a:xfrm>
            <a:off x="3530010" y="5762847"/>
            <a:ext cx="829340" cy="7964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B5F5070-F472-E033-2C71-A39D461AB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628" y="113376"/>
            <a:ext cx="4824913" cy="654710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31D9B1D-6F48-EC14-E697-D938DB9AAF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007290" y="112456"/>
            <a:ext cx="4826508" cy="654862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48BE9842-CD2B-3AC5-7865-BDE033ADF9F7}"/>
              </a:ext>
            </a:extLst>
          </p:cNvPr>
          <p:cNvSpPr txBox="1"/>
          <p:nvPr/>
        </p:nvSpPr>
        <p:spPr>
          <a:xfrm>
            <a:off x="4896332" y="126600"/>
            <a:ext cx="3183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000" b="1" cap="all" dirty="0">
                <a:solidFill>
                  <a:srgbClr val="EE6C2B"/>
                </a:solidFill>
                <a:latin typeface="Calibri" panose="020F0502020204030204"/>
              </a:rPr>
              <a:t>medewerkers</a:t>
            </a:r>
            <a:r>
              <a:rPr kumimoji="0" lang="nl-NL" sz="2000" b="1" i="0" u="none" strike="noStrike" kern="1200" cap="all" spc="0" normalizeH="0" baseline="0" noProof="0" dirty="0">
                <a:ln>
                  <a:noFill/>
                </a:ln>
                <a:solidFill>
                  <a:srgbClr val="EE6C2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BELEID</a:t>
            </a:r>
            <a:endParaRPr kumimoji="0" lang="nl-BE" sz="2000" b="1" i="0" u="none" strike="noStrike" kern="1200" cap="all" spc="0" normalizeH="0" baseline="0" noProof="0" dirty="0">
              <a:ln>
                <a:noFill/>
              </a:ln>
              <a:solidFill>
                <a:srgbClr val="EE6C2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09D4DB4A-0F4B-3E0E-5783-7BE849462106}"/>
              </a:ext>
            </a:extLst>
          </p:cNvPr>
          <p:cNvGraphicFramePr/>
          <p:nvPr/>
        </p:nvGraphicFramePr>
        <p:xfrm>
          <a:off x="4731437" y="5089965"/>
          <a:ext cx="4310992" cy="9514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0" name="Rechthoek 19">
            <a:extLst>
              <a:ext uri="{FF2B5EF4-FFF2-40B4-BE49-F238E27FC236}">
                <a16:creationId xmlns:a16="http://schemas.microsoft.com/office/drawing/2014/main" id="{7EBAA409-3FB3-30B6-C675-7A8C6103057E}"/>
              </a:ext>
            </a:extLst>
          </p:cNvPr>
          <p:cNvSpPr/>
          <p:nvPr/>
        </p:nvSpPr>
        <p:spPr>
          <a:xfrm>
            <a:off x="2402718" y="5118112"/>
            <a:ext cx="26340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Poppins"/>
                <a:ea typeface="+mn-ea"/>
                <a:cs typeface="+mn-cs"/>
              </a:rPr>
              <a:t>Besluit:</a:t>
            </a: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23A78A60-DF1F-1FD5-A350-79E67AFC96BA}"/>
              </a:ext>
            </a:extLst>
          </p:cNvPr>
          <p:cNvSpPr/>
          <p:nvPr/>
        </p:nvSpPr>
        <p:spPr>
          <a:xfrm>
            <a:off x="1029586" y="823314"/>
            <a:ext cx="5000847" cy="4193661"/>
          </a:xfrm>
          <a:prstGeom prst="rect">
            <a:avLst/>
          </a:prstGeom>
          <a:gradFill flip="none" rotWithShape="1">
            <a:gsLst>
              <a:gs pos="0">
                <a:srgbClr val="EE6C2B">
                  <a:tint val="66000"/>
                  <a:satMod val="160000"/>
                </a:srgbClr>
              </a:gs>
              <a:gs pos="50000">
                <a:srgbClr val="EE6C2B">
                  <a:tint val="44500"/>
                  <a:satMod val="160000"/>
                </a:srgbClr>
              </a:gs>
              <a:gs pos="100000">
                <a:srgbClr val="EE6C2B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ADB8C3CA-8E37-BA75-6202-48F543C1FE40}"/>
              </a:ext>
            </a:extLst>
          </p:cNvPr>
          <p:cNvSpPr txBox="1"/>
          <p:nvPr/>
        </p:nvSpPr>
        <p:spPr>
          <a:xfrm>
            <a:off x="1168217" y="986779"/>
            <a:ext cx="4521270" cy="369332"/>
          </a:xfrm>
          <a:prstGeom prst="rect">
            <a:avLst/>
          </a:prstGeom>
          <a:solidFill>
            <a:srgbClr val="EE6C2B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Wat is 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sterk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in je huidige werking?</a:t>
            </a: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23A78A60-DF1F-1FD5-A350-79E67AFC96BA}"/>
              </a:ext>
            </a:extLst>
          </p:cNvPr>
          <p:cNvSpPr/>
          <p:nvPr/>
        </p:nvSpPr>
        <p:spPr>
          <a:xfrm>
            <a:off x="6325398" y="823314"/>
            <a:ext cx="5000847" cy="4193661"/>
          </a:xfrm>
          <a:prstGeom prst="rect">
            <a:avLst/>
          </a:prstGeom>
          <a:gradFill flip="none" rotWithShape="1">
            <a:gsLst>
              <a:gs pos="0">
                <a:srgbClr val="EE6C2B">
                  <a:tint val="66000"/>
                  <a:satMod val="160000"/>
                </a:srgbClr>
              </a:gs>
              <a:gs pos="50000">
                <a:srgbClr val="EE6C2B">
                  <a:tint val="44500"/>
                  <a:satMod val="160000"/>
                </a:srgbClr>
              </a:gs>
              <a:gs pos="100000">
                <a:srgbClr val="EE6C2B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ADB8C3CA-8E37-BA75-6202-48F543C1FE40}"/>
              </a:ext>
            </a:extLst>
          </p:cNvPr>
          <p:cNvSpPr txBox="1"/>
          <p:nvPr/>
        </p:nvSpPr>
        <p:spPr>
          <a:xfrm>
            <a:off x="6579421" y="986779"/>
            <a:ext cx="4521270" cy="369332"/>
          </a:xfrm>
          <a:prstGeom prst="rect">
            <a:avLst/>
          </a:prstGeom>
          <a:solidFill>
            <a:srgbClr val="EE6C2B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Waar zie je 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groeikansen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698159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F6044A-E87F-4C1B-8D06-A82E0D6A8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9217" y="85669"/>
            <a:ext cx="1972783" cy="1948326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BF069316-D031-BE93-94FB-A94D17EFF9E6}"/>
              </a:ext>
            </a:extLst>
          </p:cNvPr>
          <p:cNvSpPr/>
          <p:nvPr/>
        </p:nvSpPr>
        <p:spPr>
          <a:xfrm>
            <a:off x="0" y="233916"/>
            <a:ext cx="6096000" cy="1350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5AE9A76C-08EC-B1B6-6D5D-FBB4DFA69CCF}"/>
              </a:ext>
            </a:extLst>
          </p:cNvPr>
          <p:cNvSpPr/>
          <p:nvPr/>
        </p:nvSpPr>
        <p:spPr>
          <a:xfrm>
            <a:off x="9154633" y="85669"/>
            <a:ext cx="3037367" cy="6772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B0FA89F4-7333-14B6-073D-36DB6BB2595B}"/>
              </a:ext>
            </a:extLst>
          </p:cNvPr>
          <p:cNvSpPr/>
          <p:nvPr/>
        </p:nvSpPr>
        <p:spPr>
          <a:xfrm>
            <a:off x="3530010" y="5762847"/>
            <a:ext cx="829340" cy="7964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B5F5070-F472-E033-2C71-A39D461AB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630" y="194562"/>
            <a:ext cx="4824913" cy="654710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31D9B1D-6F48-EC14-E697-D938DB9AAF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057693" y="85669"/>
            <a:ext cx="4826508" cy="6548628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23A78A60-DF1F-1FD5-A350-79E67AFC96BA}"/>
              </a:ext>
            </a:extLst>
          </p:cNvPr>
          <p:cNvSpPr/>
          <p:nvPr/>
        </p:nvSpPr>
        <p:spPr>
          <a:xfrm>
            <a:off x="1169582" y="1142263"/>
            <a:ext cx="10143461" cy="4822602"/>
          </a:xfrm>
          <a:prstGeom prst="rect">
            <a:avLst/>
          </a:prstGeom>
          <a:gradFill flip="none" rotWithShape="1">
            <a:gsLst>
              <a:gs pos="0">
                <a:srgbClr val="40BBB2">
                  <a:tint val="66000"/>
                  <a:satMod val="160000"/>
                </a:srgbClr>
              </a:gs>
              <a:gs pos="50000">
                <a:srgbClr val="40BBB2">
                  <a:tint val="44500"/>
                  <a:satMod val="160000"/>
                </a:srgbClr>
              </a:gs>
              <a:gs pos="100000">
                <a:srgbClr val="40BBB2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bg1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ADB8C3CA-8E37-BA75-6202-48F543C1FE40}"/>
              </a:ext>
            </a:extLst>
          </p:cNvPr>
          <p:cNvSpPr txBox="1"/>
          <p:nvPr/>
        </p:nvSpPr>
        <p:spPr>
          <a:xfrm>
            <a:off x="1164265" y="1132547"/>
            <a:ext cx="10148777" cy="369332"/>
          </a:xfrm>
          <a:prstGeom prst="rect">
            <a:avLst/>
          </a:prstGeom>
          <a:solidFill>
            <a:srgbClr val="40BBB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IN ORDE MET EVALUATIE &amp; MONITORING?</a:t>
            </a:r>
            <a:endParaRPr lang="nl-BE" dirty="0">
              <a:solidFill>
                <a:schemeClr val="bg1"/>
              </a:solidFill>
            </a:endParaRP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724307CB-1EA8-A49E-68A0-61FCBD667666}"/>
              </a:ext>
            </a:extLst>
          </p:cNvPr>
          <p:cNvSpPr txBox="1"/>
          <p:nvPr/>
        </p:nvSpPr>
        <p:spPr>
          <a:xfrm>
            <a:off x="1371600" y="1796525"/>
            <a:ext cx="7949609" cy="42473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dirty="0">
                <a:latin typeface="Poppins"/>
              </a:rPr>
              <a:t>Je kan vertellen hoe: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nl-BE" dirty="0">
                <a:latin typeface="Poppins"/>
              </a:rPr>
              <a:t>Je de werking evalueert en bijstuurt door regelmatig noden van kinderen, gezinnen en medewerkers in kaart te brengen.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nl-BE" dirty="0">
                <a:latin typeface="Poppins"/>
              </a:rPr>
              <a:t>Je nagaat hoe jouw opvang past binnen het geheel van het lokale aanbod en de doelen van het lokaal samenwerkingsverband.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nl-BE" dirty="0">
                <a:latin typeface="Poppins"/>
              </a:rPr>
              <a:t>Je schendingen van fysieke of psychische integriteit meldt aan Opgroeien en aanpakt.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nl-BE" dirty="0">
                <a:latin typeface="Poppins"/>
              </a:rPr>
              <a:t>Je voorziet in een klachtenprocedure.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nl-BE" dirty="0">
                <a:latin typeface="Poppins"/>
              </a:rPr>
              <a:t>Je zorgvuldig omgaat met persoonsgegevens. </a:t>
            </a:r>
          </a:p>
          <a:p>
            <a:pPr>
              <a:lnSpc>
                <a:spcPct val="150000"/>
              </a:lnSpc>
            </a:pPr>
            <a:endParaRPr lang="nl-BE" dirty="0">
              <a:latin typeface="+mj-lt"/>
            </a:endParaRP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7E232088-0828-A53C-5445-BB9041196D52}"/>
              </a:ext>
            </a:extLst>
          </p:cNvPr>
          <p:cNvSpPr txBox="1"/>
          <p:nvPr/>
        </p:nvSpPr>
        <p:spPr>
          <a:xfrm>
            <a:off x="4896332" y="126600"/>
            <a:ext cx="31837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cap="all" dirty="0">
                <a:solidFill>
                  <a:srgbClr val="EE6C2B"/>
                </a:solidFill>
              </a:rPr>
              <a:t>KWALITEITSLABEL KLEUTEROPVANG EVALUATIE &amp; MONITORING</a:t>
            </a:r>
            <a:endParaRPr lang="nl-BE" sz="2000" b="1" cap="all" dirty="0">
              <a:solidFill>
                <a:srgbClr val="EE6C2B"/>
              </a:solidFill>
            </a:endParaRPr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40052D0E-51A0-7E33-3844-43601CB34123}"/>
              </a:ext>
            </a:extLst>
          </p:cNvPr>
          <p:cNvSpPr/>
          <p:nvPr/>
        </p:nvSpPr>
        <p:spPr>
          <a:xfrm>
            <a:off x="9356076" y="1511596"/>
            <a:ext cx="1985502" cy="44532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ADD22162-F13C-DD3B-D3DF-B50E3A2130FF}"/>
              </a:ext>
            </a:extLst>
          </p:cNvPr>
          <p:cNvSpPr txBox="1"/>
          <p:nvPr/>
        </p:nvSpPr>
        <p:spPr>
          <a:xfrm>
            <a:off x="9375041" y="1814627"/>
            <a:ext cx="1884169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rgbClr val="40BBB2"/>
              </a:buClr>
              <a:buFont typeface="Wingdings" panose="05000000000000000000" pitchFamily="2" charset="2"/>
              <a:buChar char="v"/>
            </a:pPr>
            <a:r>
              <a:rPr lang="nl-NL" sz="1600" dirty="0">
                <a:latin typeface="Poppins"/>
              </a:rPr>
              <a:t>Regelmatige evaluatie en bijsturing met kinderen, ouders, medewerkers en partners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rgbClr val="40BBB2"/>
              </a:buClr>
              <a:buFont typeface="Wingdings" panose="05000000000000000000" pitchFamily="2" charset="2"/>
              <a:buChar char="v"/>
            </a:pPr>
            <a:r>
              <a:rPr lang="nl-NL" sz="1600" dirty="0">
                <a:latin typeface="Poppins"/>
              </a:rPr>
              <a:t>Er is een </a:t>
            </a:r>
            <a:r>
              <a:rPr lang="nl-NL" sz="1600" dirty="0" err="1">
                <a:latin typeface="Poppins"/>
              </a:rPr>
              <a:t>klachten-procedure</a:t>
            </a:r>
            <a:endParaRPr lang="nl-NL" sz="1600" dirty="0">
              <a:latin typeface="Poppins"/>
            </a:endParaRP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rgbClr val="40BBB2"/>
              </a:buClr>
              <a:buFont typeface="Wingdings" panose="05000000000000000000" pitchFamily="2" charset="2"/>
              <a:buChar char="v"/>
            </a:pPr>
            <a:r>
              <a:rPr lang="nl-NL" sz="1600" dirty="0">
                <a:latin typeface="Poppins"/>
              </a:rPr>
              <a:t>Je werkt mee aan evaluatie van lokaal en Vlaams beleid</a:t>
            </a:r>
          </a:p>
        </p:txBody>
      </p:sp>
    </p:spTree>
    <p:extLst>
      <p:ext uri="{BB962C8B-B14F-4D97-AF65-F5344CB8AC3E}">
        <p14:creationId xmlns:p14="http://schemas.microsoft.com/office/powerpoint/2010/main" val="2291558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F6044A-E87F-4C1B-8D06-A82E0D6A8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9217" y="85669"/>
            <a:ext cx="1972783" cy="1948326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BF069316-D031-BE93-94FB-A94D17EFF9E6}"/>
              </a:ext>
            </a:extLst>
          </p:cNvPr>
          <p:cNvSpPr/>
          <p:nvPr/>
        </p:nvSpPr>
        <p:spPr>
          <a:xfrm>
            <a:off x="0" y="233916"/>
            <a:ext cx="6096000" cy="1350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5AE9A76C-08EC-B1B6-6D5D-FBB4DFA69CCF}"/>
              </a:ext>
            </a:extLst>
          </p:cNvPr>
          <p:cNvSpPr/>
          <p:nvPr/>
        </p:nvSpPr>
        <p:spPr>
          <a:xfrm>
            <a:off x="9154633" y="85669"/>
            <a:ext cx="3037367" cy="6772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B0FA89F4-7333-14B6-073D-36DB6BB2595B}"/>
              </a:ext>
            </a:extLst>
          </p:cNvPr>
          <p:cNvSpPr/>
          <p:nvPr/>
        </p:nvSpPr>
        <p:spPr>
          <a:xfrm>
            <a:off x="3530010" y="5762847"/>
            <a:ext cx="829340" cy="7964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B5F5070-F472-E033-2C71-A39D461AB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628" y="113376"/>
            <a:ext cx="4824913" cy="654710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31D9B1D-6F48-EC14-E697-D938DB9AAF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007290" y="112456"/>
            <a:ext cx="4826508" cy="654862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48BE9842-CD2B-3AC5-7865-BDE033ADF9F7}"/>
              </a:ext>
            </a:extLst>
          </p:cNvPr>
          <p:cNvSpPr txBox="1"/>
          <p:nvPr/>
        </p:nvSpPr>
        <p:spPr>
          <a:xfrm>
            <a:off x="4896332" y="126600"/>
            <a:ext cx="3183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nl-NL" sz="2000" b="1" i="0" u="none" strike="noStrike" kern="1200" cap="all" spc="0" normalizeH="0" noProof="0" dirty="0">
                <a:ln>
                  <a:noFill/>
                </a:ln>
                <a:solidFill>
                  <a:srgbClr val="EE6C2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Evaluatie </a:t>
            </a:r>
            <a:r>
              <a:rPr lang="nl-NL" sz="2000" b="1" cap="all" dirty="0">
                <a:solidFill>
                  <a:srgbClr val="EE6C2B"/>
                </a:solidFill>
              </a:rPr>
              <a:t>&amp;</a:t>
            </a:r>
            <a:r>
              <a:rPr kumimoji="0" lang="nl-NL" sz="2000" b="1" i="0" u="none" strike="noStrike" kern="1200" cap="all" spc="0" normalizeH="0" noProof="0" dirty="0">
                <a:ln>
                  <a:noFill/>
                </a:ln>
                <a:solidFill>
                  <a:srgbClr val="EE6C2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nl-NL" sz="2000" b="1" cap="all" dirty="0">
                <a:solidFill>
                  <a:srgbClr val="EE6C2B"/>
                </a:solidFill>
              </a:rPr>
              <a:t>Monitoring</a:t>
            </a:r>
            <a:endParaRPr kumimoji="0" lang="nl-BE" sz="2000" b="1" i="0" u="none" strike="noStrike" kern="1200" cap="all" spc="0" normalizeH="0" baseline="0" noProof="0" dirty="0">
              <a:ln>
                <a:noFill/>
              </a:ln>
              <a:solidFill>
                <a:srgbClr val="EE6C2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09D4DB4A-0F4B-3E0E-5783-7BE849462106}"/>
              </a:ext>
            </a:extLst>
          </p:cNvPr>
          <p:cNvGraphicFramePr/>
          <p:nvPr/>
        </p:nvGraphicFramePr>
        <p:xfrm>
          <a:off x="4731437" y="5089965"/>
          <a:ext cx="4310992" cy="9514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0" name="Rechthoek 19">
            <a:extLst>
              <a:ext uri="{FF2B5EF4-FFF2-40B4-BE49-F238E27FC236}">
                <a16:creationId xmlns:a16="http://schemas.microsoft.com/office/drawing/2014/main" id="{7EBAA409-3FB3-30B6-C675-7A8C6103057E}"/>
              </a:ext>
            </a:extLst>
          </p:cNvPr>
          <p:cNvSpPr/>
          <p:nvPr/>
        </p:nvSpPr>
        <p:spPr>
          <a:xfrm>
            <a:off x="2402718" y="5118112"/>
            <a:ext cx="26340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Poppins"/>
                <a:ea typeface="+mn-ea"/>
                <a:cs typeface="+mn-cs"/>
              </a:rPr>
              <a:t>Besluit:</a:t>
            </a: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23A78A60-DF1F-1FD5-A350-79E67AFC96BA}"/>
              </a:ext>
            </a:extLst>
          </p:cNvPr>
          <p:cNvSpPr/>
          <p:nvPr/>
        </p:nvSpPr>
        <p:spPr>
          <a:xfrm>
            <a:off x="1029586" y="823314"/>
            <a:ext cx="5000847" cy="4193661"/>
          </a:xfrm>
          <a:prstGeom prst="rect">
            <a:avLst/>
          </a:prstGeom>
          <a:gradFill flip="none" rotWithShape="1">
            <a:gsLst>
              <a:gs pos="0">
                <a:srgbClr val="EE6C2B">
                  <a:tint val="66000"/>
                  <a:satMod val="160000"/>
                </a:srgbClr>
              </a:gs>
              <a:gs pos="50000">
                <a:srgbClr val="EE6C2B">
                  <a:tint val="44500"/>
                  <a:satMod val="160000"/>
                </a:srgbClr>
              </a:gs>
              <a:gs pos="100000">
                <a:srgbClr val="EE6C2B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ADB8C3CA-8E37-BA75-6202-48F543C1FE40}"/>
              </a:ext>
            </a:extLst>
          </p:cNvPr>
          <p:cNvSpPr txBox="1"/>
          <p:nvPr/>
        </p:nvSpPr>
        <p:spPr>
          <a:xfrm>
            <a:off x="1168217" y="986779"/>
            <a:ext cx="4521270" cy="369332"/>
          </a:xfrm>
          <a:prstGeom prst="rect">
            <a:avLst/>
          </a:prstGeom>
          <a:solidFill>
            <a:srgbClr val="EE6C2B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Wat is 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sterk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in je huidige werking?</a:t>
            </a: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23A78A60-DF1F-1FD5-A350-79E67AFC96BA}"/>
              </a:ext>
            </a:extLst>
          </p:cNvPr>
          <p:cNvSpPr/>
          <p:nvPr/>
        </p:nvSpPr>
        <p:spPr>
          <a:xfrm>
            <a:off x="6325398" y="823314"/>
            <a:ext cx="5000847" cy="4193661"/>
          </a:xfrm>
          <a:prstGeom prst="rect">
            <a:avLst/>
          </a:prstGeom>
          <a:gradFill flip="none" rotWithShape="1">
            <a:gsLst>
              <a:gs pos="0">
                <a:srgbClr val="EE6C2B">
                  <a:tint val="66000"/>
                  <a:satMod val="160000"/>
                </a:srgbClr>
              </a:gs>
              <a:gs pos="50000">
                <a:srgbClr val="EE6C2B">
                  <a:tint val="44500"/>
                  <a:satMod val="160000"/>
                </a:srgbClr>
              </a:gs>
              <a:gs pos="100000">
                <a:srgbClr val="EE6C2B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ADB8C3CA-8E37-BA75-6202-48F543C1FE40}"/>
              </a:ext>
            </a:extLst>
          </p:cNvPr>
          <p:cNvSpPr txBox="1"/>
          <p:nvPr/>
        </p:nvSpPr>
        <p:spPr>
          <a:xfrm>
            <a:off x="6579421" y="986779"/>
            <a:ext cx="4521270" cy="369332"/>
          </a:xfrm>
          <a:prstGeom prst="rect">
            <a:avLst/>
          </a:prstGeom>
          <a:solidFill>
            <a:srgbClr val="EE6C2B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Waar zie je 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groeikansen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624459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>
                <a:latin typeface="Poppins"/>
              </a:rPr>
              <a:t>Kwaliteitslabel aanvragen?</a:t>
            </a:r>
            <a:endParaRPr lang="nl-BE" dirty="0">
              <a:latin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18800558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F6044A-E87F-4C1B-8D06-A82E0D6A8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9217" y="85669"/>
            <a:ext cx="1972783" cy="1948326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BF069316-D031-BE93-94FB-A94D17EFF9E6}"/>
              </a:ext>
            </a:extLst>
          </p:cNvPr>
          <p:cNvSpPr/>
          <p:nvPr/>
        </p:nvSpPr>
        <p:spPr>
          <a:xfrm>
            <a:off x="0" y="233916"/>
            <a:ext cx="6096000" cy="1350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5AE9A76C-08EC-B1B6-6D5D-FBB4DFA69CCF}"/>
              </a:ext>
            </a:extLst>
          </p:cNvPr>
          <p:cNvSpPr/>
          <p:nvPr/>
        </p:nvSpPr>
        <p:spPr>
          <a:xfrm>
            <a:off x="9154633" y="85669"/>
            <a:ext cx="3037367" cy="6772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B0FA89F4-7333-14B6-073D-36DB6BB2595B}"/>
              </a:ext>
            </a:extLst>
          </p:cNvPr>
          <p:cNvSpPr/>
          <p:nvPr/>
        </p:nvSpPr>
        <p:spPr>
          <a:xfrm>
            <a:off x="3530010" y="5762847"/>
            <a:ext cx="829340" cy="7964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B5F5070-F472-E033-2C71-A39D461AB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630" y="194562"/>
            <a:ext cx="4824913" cy="654710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31D9B1D-6F48-EC14-E697-D938DB9AAF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057693" y="85669"/>
            <a:ext cx="4826508" cy="6548628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23A78A60-DF1F-1FD5-A350-79E67AFC96BA}"/>
              </a:ext>
            </a:extLst>
          </p:cNvPr>
          <p:cNvSpPr/>
          <p:nvPr/>
        </p:nvSpPr>
        <p:spPr>
          <a:xfrm>
            <a:off x="1169582" y="1142263"/>
            <a:ext cx="10143461" cy="4822602"/>
          </a:xfrm>
          <a:prstGeom prst="rect">
            <a:avLst/>
          </a:prstGeom>
          <a:gradFill flip="none" rotWithShape="1">
            <a:gsLst>
              <a:gs pos="0">
                <a:srgbClr val="40BBB2">
                  <a:tint val="66000"/>
                  <a:satMod val="160000"/>
                </a:srgbClr>
              </a:gs>
              <a:gs pos="50000">
                <a:srgbClr val="40BBB2">
                  <a:tint val="44500"/>
                  <a:satMod val="160000"/>
                </a:srgbClr>
              </a:gs>
              <a:gs pos="100000">
                <a:srgbClr val="40BBB2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bg1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ADB8C3CA-8E37-BA75-6202-48F543C1FE40}"/>
              </a:ext>
            </a:extLst>
          </p:cNvPr>
          <p:cNvSpPr txBox="1"/>
          <p:nvPr/>
        </p:nvSpPr>
        <p:spPr>
          <a:xfrm>
            <a:off x="1163821" y="1142263"/>
            <a:ext cx="10143460" cy="369332"/>
          </a:xfrm>
          <a:prstGeom prst="rect">
            <a:avLst/>
          </a:prstGeom>
          <a:solidFill>
            <a:srgbClr val="40BBB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Poppins"/>
              </a:rPr>
              <a:t>KLAAR OM HET LABEL AAN TE VRAGEN?</a:t>
            </a:r>
            <a:endParaRPr lang="nl-BE" dirty="0">
              <a:solidFill>
                <a:schemeClr val="bg1"/>
              </a:solidFill>
              <a:latin typeface="Poppins"/>
            </a:endParaRP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724307CB-1EA8-A49E-68A0-61FCBD667666}"/>
              </a:ext>
            </a:extLst>
          </p:cNvPr>
          <p:cNvSpPr txBox="1"/>
          <p:nvPr/>
        </p:nvSpPr>
        <p:spPr>
          <a:xfrm>
            <a:off x="1371600" y="1796525"/>
            <a:ext cx="9344722" cy="36933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nl-BE" dirty="0">
                <a:latin typeface="Poppins"/>
              </a:rPr>
              <a:t>Rechtspersoon zijn.</a:t>
            </a:r>
          </a:p>
          <a:p>
            <a:pPr marL="342900" indent="-342900">
              <a:buFont typeface="+mj-lt"/>
              <a:buAutoNum type="arabicPeriod"/>
            </a:pPr>
            <a:endParaRPr lang="nl-BE" dirty="0">
              <a:latin typeface="Poppins"/>
            </a:endParaRPr>
          </a:p>
          <a:p>
            <a:pPr marL="342900" indent="-342900">
              <a:buFont typeface="+mj-lt"/>
              <a:buAutoNum type="arabicPeriod"/>
            </a:pPr>
            <a:r>
              <a:rPr lang="nl-BE" dirty="0">
                <a:latin typeface="Poppins"/>
              </a:rPr>
              <a:t>Het lokaal bestuur informeren over jouw intentie om het kwaliteitslabel aan te vragen.</a:t>
            </a:r>
          </a:p>
          <a:p>
            <a:pPr marL="342900" indent="-342900">
              <a:buFont typeface="+mj-lt"/>
              <a:buAutoNum type="arabicPeriod"/>
            </a:pPr>
            <a:endParaRPr lang="nl-BE" dirty="0">
              <a:latin typeface="Poppins"/>
            </a:endParaRPr>
          </a:p>
          <a:p>
            <a:pPr marL="342900" indent="-342900">
              <a:buFont typeface="+mj-lt"/>
              <a:buAutoNum type="arabicPeriod"/>
            </a:pPr>
            <a:r>
              <a:rPr lang="nl-NL" dirty="0">
                <a:latin typeface="Poppins"/>
              </a:rPr>
              <a:t>De kwaliteitsvoorwaarden naleven op de 5 thema’s.</a:t>
            </a:r>
          </a:p>
          <a:p>
            <a:pPr marL="342900" indent="-342900">
              <a:buFont typeface="+mj-lt"/>
              <a:buAutoNum type="arabicPeriod"/>
            </a:pPr>
            <a:endParaRPr lang="nl-BE" dirty="0">
              <a:latin typeface="Poppins"/>
            </a:endParaRPr>
          </a:p>
          <a:p>
            <a:pPr marL="342900" indent="-342900">
              <a:buFont typeface="+mj-lt"/>
              <a:buAutoNum type="arabicPeriod"/>
            </a:pPr>
            <a:r>
              <a:rPr lang="nl-BE" dirty="0">
                <a:latin typeface="Poppins"/>
              </a:rPr>
              <a:t>Het aanvraagformulier invullen met enkele gegevens en verklaring op erewoord over het naleven van de voorwaarden en het informeren van het lokaal bestuur.</a:t>
            </a:r>
          </a:p>
          <a:p>
            <a:pPr marL="342900" indent="-342900">
              <a:buFont typeface="+mj-lt"/>
              <a:buAutoNum type="arabicPeriod"/>
            </a:pPr>
            <a:endParaRPr lang="nl-BE" dirty="0">
              <a:latin typeface="Poppins"/>
            </a:endParaRPr>
          </a:p>
          <a:p>
            <a:pPr marL="342900" indent="-342900">
              <a:buFont typeface="+mj-lt"/>
              <a:buAutoNum type="arabicPeriod"/>
            </a:pPr>
            <a:r>
              <a:rPr lang="nl-NL" dirty="0">
                <a:latin typeface="Poppins"/>
              </a:rPr>
              <a:t>Uittreksel uit het strafregister toevoegen voor organisator én verantwoordelijke.</a:t>
            </a:r>
          </a:p>
          <a:p>
            <a:pPr marL="342900" indent="-342900">
              <a:buFont typeface="+mj-lt"/>
              <a:buAutoNum type="arabicPeriod"/>
            </a:pPr>
            <a:endParaRPr lang="nl-NL" dirty="0">
              <a:latin typeface="Poppins"/>
            </a:endParaRPr>
          </a:p>
          <a:p>
            <a:pPr marL="342900" indent="-342900">
              <a:buFont typeface="+mj-lt"/>
              <a:buAutoNum type="arabicPeriod"/>
            </a:pPr>
            <a:r>
              <a:rPr lang="nl-NL" i="1" dirty="0">
                <a:latin typeface="Poppins"/>
              </a:rPr>
              <a:t>Bij aanvraag na weigering of opheffing: voeg documenten toe waaruit blijkt dat de reden daartoe niet langer bestaat.</a:t>
            </a:r>
            <a:endParaRPr lang="nl-BE" i="1" dirty="0">
              <a:latin typeface="Poppins"/>
            </a:endParaRP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7E232088-0828-A53C-5445-BB9041196D52}"/>
              </a:ext>
            </a:extLst>
          </p:cNvPr>
          <p:cNvSpPr txBox="1"/>
          <p:nvPr/>
        </p:nvSpPr>
        <p:spPr>
          <a:xfrm>
            <a:off x="4896332" y="126600"/>
            <a:ext cx="31837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cap="all" dirty="0">
                <a:solidFill>
                  <a:srgbClr val="EE6C2B"/>
                </a:solidFill>
              </a:rPr>
              <a:t>HOE VRAAG IK EEN KWALITEITSLABEL AAN?</a:t>
            </a:r>
            <a:endParaRPr lang="nl-BE" sz="2000" b="1" cap="all" dirty="0">
              <a:solidFill>
                <a:srgbClr val="EE6C2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274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F6044A-E87F-4C1B-8D06-A82E0D6A8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9217" y="85669"/>
            <a:ext cx="1972783" cy="1948326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BF069316-D031-BE93-94FB-A94D17EFF9E6}"/>
              </a:ext>
            </a:extLst>
          </p:cNvPr>
          <p:cNvSpPr/>
          <p:nvPr/>
        </p:nvSpPr>
        <p:spPr>
          <a:xfrm>
            <a:off x="0" y="233916"/>
            <a:ext cx="6096000" cy="1350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5AE9A76C-08EC-B1B6-6D5D-FBB4DFA69CCF}"/>
              </a:ext>
            </a:extLst>
          </p:cNvPr>
          <p:cNvSpPr/>
          <p:nvPr/>
        </p:nvSpPr>
        <p:spPr>
          <a:xfrm>
            <a:off x="9154633" y="85669"/>
            <a:ext cx="3037367" cy="6772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B0FA89F4-7333-14B6-073D-36DB6BB2595B}"/>
              </a:ext>
            </a:extLst>
          </p:cNvPr>
          <p:cNvSpPr/>
          <p:nvPr/>
        </p:nvSpPr>
        <p:spPr>
          <a:xfrm>
            <a:off x="3530010" y="5762847"/>
            <a:ext cx="829340" cy="7964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B5F5070-F472-E033-2C71-A39D461AB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630" y="194562"/>
            <a:ext cx="4824913" cy="654710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31D9B1D-6F48-EC14-E697-D938DB9AAF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995791" y="154686"/>
            <a:ext cx="4826508" cy="654862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48BE9842-CD2B-3AC5-7865-BDE033ADF9F7}"/>
              </a:ext>
            </a:extLst>
          </p:cNvPr>
          <p:cNvSpPr txBox="1"/>
          <p:nvPr/>
        </p:nvSpPr>
        <p:spPr>
          <a:xfrm>
            <a:off x="4705815" y="233916"/>
            <a:ext cx="3423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cap="all" dirty="0">
                <a:solidFill>
                  <a:srgbClr val="EE6C2B"/>
                </a:solidFill>
                <a:latin typeface="Poppins"/>
              </a:rPr>
              <a:t>Inschattingsinstrument</a:t>
            </a:r>
            <a:endParaRPr lang="nl-BE" b="1" cap="all" dirty="0">
              <a:solidFill>
                <a:srgbClr val="EE6C2B"/>
              </a:solidFill>
              <a:latin typeface="Poppins"/>
            </a:endParaRP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13DA31E7-D8C5-A26A-785C-40678CEB5E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32792" y="782272"/>
            <a:ext cx="4617382" cy="5235755"/>
          </a:xfrm>
          <a:ln w="28575">
            <a:solidFill>
              <a:srgbClr val="EE6C2B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nl-BE" sz="1800" b="1" dirty="0">
                <a:solidFill>
                  <a:srgbClr val="40BBB2"/>
                </a:solidFill>
                <a:latin typeface="Poppins"/>
              </a:rPr>
              <a:t>WAAROM?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nl-BE" sz="1600" dirty="0">
                <a:latin typeface="Poppins"/>
              </a:rPr>
              <a:t>Decreet </a:t>
            </a:r>
            <a:r>
              <a:rPr lang="nl-BE" sz="1600" b="1" dirty="0">
                <a:latin typeface="Poppins"/>
              </a:rPr>
              <a:t>B</a:t>
            </a:r>
            <a:r>
              <a:rPr lang="nl-BE" sz="1600" dirty="0">
                <a:latin typeface="Poppins"/>
              </a:rPr>
              <a:t>uitenschoolse </a:t>
            </a:r>
            <a:r>
              <a:rPr lang="nl-BE" sz="1600" b="1" dirty="0">
                <a:latin typeface="Poppins"/>
              </a:rPr>
              <a:t>O</a:t>
            </a:r>
            <a:r>
              <a:rPr lang="nl-BE" sz="1600" dirty="0">
                <a:latin typeface="Poppins"/>
              </a:rPr>
              <a:t>pvang en </a:t>
            </a:r>
            <a:r>
              <a:rPr lang="nl-BE" sz="1600" b="1" dirty="0">
                <a:latin typeface="Poppins"/>
              </a:rPr>
              <a:t>A</a:t>
            </a:r>
            <a:r>
              <a:rPr lang="nl-BE" sz="1600" dirty="0">
                <a:latin typeface="Poppins"/>
              </a:rPr>
              <a:t>ctiviteiten (BOA) = evolutie in buitenschoolse kinderopvang</a:t>
            </a:r>
          </a:p>
          <a:p>
            <a:pPr marL="0" indent="0">
              <a:buNone/>
            </a:pPr>
            <a:endParaRPr lang="nl-BE" sz="1600" dirty="0">
              <a:latin typeface="Poppins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nl-BE" sz="1600" dirty="0">
                <a:latin typeface="Poppins"/>
              </a:rPr>
              <a:t>Wat betekent BOA voor mijn initiatief?</a:t>
            </a:r>
          </a:p>
          <a:p>
            <a:pPr>
              <a:buFont typeface="Wingdings" panose="05000000000000000000" pitchFamily="2" charset="2"/>
              <a:buChar char="v"/>
            </a:pPr>
            <a:endParaRPr lang="nl-BE" sz="1600" dirty="0">
              <a:latin typeface="Poppins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nl-BE" sz="1600" dirty="0">
                <a:latin typeface="Poppins"/>
              </a:rPr>
              <a:t>Wat is een kwaliteitslabel kleuteropvang?</a:t>
            </a:r>
          </a:p>
          <a:p>
            <a:pPr>
              <a:buFont typeface="Wingdings" panose="05000000000000000000" pitchFamily="2" charset="2"/>
              <a:buChar char="v"/>
            </a:pPr>
            <a:endParaRPr lang="nl-BE" sz="1600" dirty="0">
              <a:latin typeface="Poppins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nl-BE" sz="1600" dirty="0">
                <a:latin typeface="Poppins"/>
              </a:rPr>
              <a:t>Zal ik een kwaliteitslabel kleuteropvang aanvragen?</a:t>
            </a:r>
          </a:p>
          <a:p>
            <a:pPr>
              <a:buFont typeface="Wingdings" panose="05000000000000000000" pitchFamily="2" charset="2"/>
              <a:buChar char="v"/>
            </a:pPr>
            <a:endParaRPr lang="nl-NL" sz="1600" dirty="0">
              <a:latin typeface="Poppins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nl-NL" sz="1600" dirty="0">
                <a:latin typeface="Poppins"/>
              </a:rPr>
              <a:t>Zal ik mijn kwaliteitslabel kleuteropvang behouden?</a:t>
            </a:r>
            <a:endParaRPr lang="nl-BE" sz="1600" dirty="0">
              <a:latin typeface="Poppins"/>
            </a:endParaRPr>
          </a:p>
          <a:p>
            <a:pPr>
              <a:buFont typeface="Wingdings" panose="05000000000000000000" pitchFamily="2" charset="2"/>
              <a:buChar char="v"/>
            </a:pPr>
            <a:endParaRPr lang="nl-BE" dirty="0">
              <a:latin typeface="+mj-lt"/>
            </a:endParaRPr>
          </a:p>
          <a:p>
            <a:pPr>
              <a:buFont typeface="Wingdings" panose="05000000000000000000" pitchFamily="2" charset="2"/>
              <a:buChar char="v"/>
            </a:pPr>
            <a:endParaRPr lang="nl-BE" dirty="0">
              <a:latin typeface="+mj-lt"/>
            </a:endParaRPr>
          </a:p>
          <a:p>
            <a:pPr marL="0" indent="0">
              <a:buNone/>
            </a:pPr>
            <a:endParaRPr lang="nl-BE" dirty="0">
              <a:latin typeface="+mj-lt"/>
            </a:endParaRPr>
          </a:p>
          <a:p>
            <a:pPr marL="0" indent="0">
              <a:buNone/>
            </a:pPr>
            <a:endParaRPr lang="nl-BE" dirty="0">
              <a:latin typeface="+mj-lt"/>
            </a:endParaRP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80BA7451-7B0B-1267-101B-73932D7AE439}"/>
              </a:ext>
            </a:extLst>
          </p:cNvPr>
          <p:cNvSpPr txBox="1">
            <a:spLocks/>
          </p:cNvSpPr>
          <p:nvPr/>
        </p:nvSpPr>
        <p:spPr>
          <a:xfrm>
            <a:off x="6518192" y="803538"/>
            <a:ext cx="4735723" cy="5235754"/>
          </a:xfrm>
          <a:prstGeom prst="rect">
            <a:avLst/>
          </a:prstGeom>
          <a:ln w="28575">
            <a:solidFill>
              <a:srgbClr val="EE6C2B"/>
            </a:solidFill>
          </a:ln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rgbClr val="41B7AD"/>
              </a:buClr>
              <a:buSzTx/>
              <a:buFont typeface="Arial" panose="020B0604020202020204" pitchFamily="34" charset="0"/>
              <a:buChar char="•"/>
              <a:tabLst/>
              <a:defRPr lang="nl-NL"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rgbClr val="41B7AD"/>
              </a:buClr>
              <a:buSzTx/>
              <a:buFont typeface="Arial" panose="020B0604020202020204" pitchFamily="34" charset="0"/>
              <a:buChar char="•"/>
              <a:tabLst/>
              <a:defRPr lang="nl-NL" sz="1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sz="1800" b="1" dirty="0">
                <a:solidFill>
                  <a:srgbClr val="40BBB2"/>
                </a:solidFill>
                <a:latin typeface="Poppins"/>
              </a:rPr>
              <a:t>WAT?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nl-NL" sz="1600" dirty="0">
                <a:latin typeface="Poppins"/>
              </a:rPr>
              <a:t>Met dit instrument kan je nagaan hoe jouw werking zich verhoudt tegenover de kwaliteitsvoorwaarden uit het label.</a:t>
            </a:r>
          </a:p>
          <a:p>
            <a:pPr marL="0" indent="0">
              <a:buNone/>
            </a:pPr>
            <a:endParaRPr lang="nl-BE" sz="1600" dirty="0">
              <a:latin typeface="Poppins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nl-BE" sz="1600" dirty="0">
                <a:latin typeface="Poppins"/>
              </a:rPr>
              <a:t>Het instrument is een middel om te bekijken of je een kwaliteitslabel kleuteropvang zal aanvragen/behouden? En wat is daarvoor nodig?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BE" sz="1600" dirty="0">
              <a:latin typeface="Poppins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nl-BE" sz="1600" dirty="0">
                <a:latin typeface="Poppins"/>
              </a:rPr>
              <a:t>Zelfstandig te doorlopen en/of met hulp van je regionaal ondersteuner bij Mentes. Die kan je ook helpen bij het opmaken van een plan van aanpak.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BE" dirty="0">
              <a:latin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1720982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>
                <a:latin typeface="Poppins"/>
              </a:rPr>
              <a:t>Tijd voor een </a:t>
            </a:r>
            <a:br>
              <a:rPr lang="nl-NL" dirty="0">
                <a:latin typeface="Poppins"/>
              </a:rPr>
            </a:br>
            <a:r>
              <a:rPr lang="nl-NL" dirty="0">
                <a:latin typeface="Poppins"/>
              </a:rPr>
              <a:t>besluit</a:t>
            </a:r>
            <a:endParaRPr lang="nl-BE" dirty="0">
              <a:latin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3016730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F6044A-E87F-4C1B-8D06-A82E0D6A8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9217" y="85669"/>
            <a:ext cx="1972783" cy="1948326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BF069316-D031-BE93-94FB-A94D17EFF9E6}"/>
              </a:ext>
            </a:extLst>
          </p:cNvPr>
          <p:cNvSpPr/>
          <p:nvPr/>
        </p:nvSpPr>
        <p:spPr>
          <a:xfrm>
            <a:off x="0" y="233916"/>
            <a:ext cx="6096000" cy="1350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5AE9A76C-08EC-B1B6-6D5D-FBB4DFA69CCF}"/>
              </a:ext>
            </a:extLst>
          </p:cNvPr>
          <p:cNvSpPr/>
          <p:nvPr/>
        </p:nvSpPr>
        <p:spPr>
          <a:xfrm>
            <a:off x="9154633" y="85669"/>
            <a:ext cx="3037367" cy="6772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B0FA89F4-7333-14B6-073D-36DB6BB2595B}"/>
              </a:ext>
            </a:extLst>
          </p:cNvPr>
          <p:cNvSpPr/>
          <p:nvPr/>
        </p:nvSpPr>
        <p:spPr>
          <a:xfrm>
            <a:off x="3530010" y="5762847"/>
            <a:ext cx="829340" cy="7964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B5F5070-F472-E033-2C71-A39D461AB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628" y="113376"/>
            <a:ext cx="4824913" cy="654710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31D9B1D-6F48-EC14-E697-D938DB9AAF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007290" y="112456"/>
            <a:ext cx="4826508" cy="654862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48BE9842-CD2B-3AC5-7865-BDE033ADF9F7}"/>
              </a:ext>
            </a:extLst>
          </p:cNvPr>
          <p:cNvSpPr txBox="1"/>
          <p:nvPr/>
        </p:nvSpPr>
        <p:spPr>
          <a:xfrm>
            <a:off x="4733515" y="72400"/>
            <a:ext cx="31837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000" b="1" i="0" u="none" strike="noStrike" kern="1200" cap="all" spc="0" normalizeH="0" baseline="0" noProof="0" dirty="0">
                <a:ln>
                  <a:noFill/>
                </a:ln>
                <a:solidFill>
                  <a:srgbClr val="EE6C2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besluit</a:t>
            </a:r>
            <a:endParaRPr kumimoji="0" lang="nl-BE" sz="3000" b="1" i="0" u="none" strike="noStrike" kern="1200" cap="all" spc="0" normalizeH="0" baseline="0" noProof="0" dirty="0">
              <a:ln>
                <a:noFill/>
              </a:ln>
              <a:solidFill>
                <a:srgbClr val="EE6C2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23A78A60-DF1F-1FD5-A350-79E67AFC96BA}"/>
              </a:ext>
            </a:extLst>
          </p:cNvPr>
          <p:cNvSpPr/>
          <p:nvPr/>
        </p:nvSpPr>
        <p:spPr>
          <a:xfrm>
            <a:off x="1029586" y="823315"/>
            <a:ext cx="5000847" cy="3425300"/>
          </a:xfrm>
          <a:prstGeom prst="rect">
            <a:avLst/>
          </a:prstGeom>
          <a:gradFill flip="none" rotWithShape="1">
            <a:gsLst>
              <a:gs pos="0">
                <a:srgbClr val="EE6C2B">
                  <a:tint val="66000"/>
                  <a:satMod val="160000"/>
                </a:srgbClr>
              </a:gs>
              <a:gs pos="50000">
                <a:srgbClr val="EE6C2B">
                  <a:tint val="44500"/>
                  <a:satMod val="160000"/>
                </a:srgbClr>
              </a:gs>
              <a:gs pos="100000">
                <a:srgbClr val="EE6C2B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ADB8C3CA-8E37-BA75-6202-48F543C1FE40}"/>
              </a:ext>
            </a:extLst>
          </p:cNvPr>
          <p:cNvSpPr txBox="1"/>
          <p:nvPr/>
        </p:nvSpPr>
        <p:spPr>
          <a:xfrm>
            <a:off x="1168217" y="986779"/>
            <a:ext cx="4521270" cy="646331"/>
          </a:xfrm>
          <a:prstGeom prst="rect">
            <a:avLst/>
          </a:prstGeom>
          <a:solidFill>
            <a:srgbClr val="EE6C2B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olidFill>
                  <a:prstClr val="white"/>
                </a:solidFill>
                <a:latin typeface="Poppins"/>
              </a:rPr>
              <a:t>Ben je er klaar voor?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olidFill>
                  <a:prstClr val="white"/>
                </a:solidFill>
                <a:latin typeface="Poppins"/>
              </a:rPr>
              <a:t>Waarom wel of niet?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23A78A60-DF1F-1FD5-A350-79E67AFC96BA}"/>
              </a:ext>
            </a:extLst>
          </p:cNvPr>
          <p:cNvSpPr/>
          <p:nvPr/>
        </p:nvSpPr>
        <p:spPr>
          <a:xfrm>
            <a:off x="6325398" y="823314"/>
            <a:ext cx="5000847" cy="3425301"/>
          </a:xfrm>
          <a:prstGeom prst="rect">
            <a:avLst/>
          </a:prstGeom>
          <a:gradFill flip="none" rotWithShape="1">
            <a:gsLst>
              <a:gs pos="0">
                <a:srgbClr val="EE6C2B">
                  <a:tint val="66000"/>
                  <a:satMod val="160000"/>
                </a:srgbClr>
              </a:gs>
              <a:gs pos="50000">
                <a:srgbClr val="EE6C2B">
                  <a:tint val="44500"/>
                  <a:satMod val="160000"/>
                </a:srgbClr>
              </a:gs>
              <a:gs pos="100000">
                <a:srgbClr val="EE6C2B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ADB8C3CA-8E37-BA75-6202-48F543C1FE40}"/>
              </a:ext>
            </a:extLst>
          </p:cNvPr>
          <p:cNvSpPr txBox="1"/>
          <p:nvPr/>
        </p:nvSpPr>
        <p:spPr>
          <a:xfrm>
            <a:off x="6579421" y="986779"/>
            <a:ext cx="4521270" cy="646331"/>
          </a:xfrm>
          <a:prstGeom prst="rect">
            <a:avLst/>
          </a:prstGeom>
          <a:solidFill>
            <a:srgbClr val="EE6C2B"/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/>
            <a:r>
              <a:rPr lang="nl-NL">
                <a:solidFill>
                  <a:prstClr val="white"/>
                </a:solidFill>
                <a:latin typeface="Poppins"/>
              </a:rPr>
              <a:t>Zie je moeilijkheden?</a:t>
            </a:r>
          </a:p>
          <a:p>
            <a:pPr lvl="0"/>
            <a:r>
              <a:rPr lang="nl-NL">
                <a:solidFill>
                  <a:prstClr val="white"/>
                </a:solidFill>
                <a:latin typeface="Poppins"/>
              </a:rPr>
              <a:t>Welke? Hoe kan je die aanpakken?</a:t>
            </a:r>
            <a:endParaRPr lang="nl-NL" dirty="0">
              <a:solidFill>
                <a:prstClr val="white"/>
              </a:solidFill>
              <a:latin typeface="Poppins"/>
            </a:endParaRP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23A78A60-DF1F-1FD5-A350-79E67AFC96BA}"/>
              </a:ext>
            </a:extLst>
          </p:cNvPr>
          <p:cNvSpPr/>
          <p:nvPr/>
        </p:nvSpPr>
        <p:spPr>
          <a:xfrm>
            <a:off x="1029586" y="4545220"/>
            <a:ext cx="10296659" cy="1320148"/>
          </a:xfrm>
          <a:prstGeom prst="rect">
            <a:avLst/>
          </a:prstGeom>
          <a:gradFill flip="none" rotWithShape="1">
            <a:gsLst>
              <a:gs pos="0">
                <a:srgbClr val="40BBB2">
                  <a:tint val="66000"/>
                  <a:satMod val="160000"/>
                </a:srgbClr>
              </a:gs>
              <a:gs pos="50000">
                <a:srgbClr val="40BBB2">
                  <a:tint val="44500"/>
                  <a:satMod val="160000"/>
                </a:srgbClr>
              </a:gs>
              <a:gs pos="100000">
                <a:srgbClr val="40BBB2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solidFill>
                <a:schemeClr val="bg1"/>
              </a:solidFill>
            </a:endParaRP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ADB8C3CA-8E37-BA75-6202-48F543C1FE40}"/>
              </a:ext>
            </a:extLst>
          </p:cNvPr>
          <p:cNvSpPr txBox="1"/>
          <p:nvPr/>
        </p:nvSpPr>
        <p:spPr>
          <a:xfrm>
            <a:off x="1046713" y="4545219"/>
            <a:ext cx="10279532" cy="369332"/>
          </a:xfrm>
          <a:prstGeom prst="rect">
            <a:avLst/>
          </a:prstGeom>
          <a:solidFill>
            <a:srgbClr val="40BBB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Poppins"/>
              </a:rPr>
              <a:t>Heb je nood aan ondersteuning? Welke? Waar kan je die vinden?</a:t>
            </a:r>
            <a:endParaRPr lang="nl-BE" dirty="0">
              <a:solidFill>
                <a:schemeClr val="bg1"/>
              </a:solidFill>
              <a:latin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12274837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F6044A-E87F-4C1B-8D06-A82E0D6A8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9217" y="85669"/>
            <a:ext cx="1972783" cy="1948326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BF069316-D031-BE93-94FB-A94D17EFF9E6}"/>
              </a:ext>
            </a:extLst>
          </p:cNvPr>
          <p:cNvSpPr/>
          <p:nvPr/>
        </p:nvSpPr>
        <p:spPr>
          <a:xfrm>
            <a:off x="0" y="233916"/>
            <a:ext cx="6096000" cy="1350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5AE9A76C-08EC-B1B6-6D5D-FBB4DFA69CCF}"/>
              </a:ext>
            </a:extLst>
          </p:cNvPr>
          <p:cNvSpPr/>
          <p:nvPr/>
        </p:nvSpPr>
        <p:spPr>
          <a:xfrm>
            <a:off x="9154633" y="85669"/>
            <a:ext cx="3037367" cy="6772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B0FA89F4-7333-14B6-073D-36DB6BB2595B}"/>
              </a:ext>
            </a:extLst>
          </p:cNvPr>
          <p:cNvSpPr/>
          <p:nvPr/>
        </p:nvSpPr>
        <p:spPr>
          <a:xfrm>
            <a:off x="3530010" y="5762847"/>
            <a:ext cx="829340" cy="7964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B5F5070-F472-E033-2C71-A39D461AB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628" y="70845"/>
            <a:ext cx="4824913" cy="654710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31D9B1D-6F48-EC14-E697-D938DB9AAF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074265" y="52349"/>
            <a:ext cx="4826508" cy="654862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48BE9842-CD2B-3AC5-7865-BDE033ADF9F7}"/>
              </a:ext>
            </a:extLst>
          </p:cNvPr>
          <p:cNvSpPr txBox="1"/>
          <p:nvPr/>
        </p:nvSpPr>
        <p:spPr>
          <a:xfrm>
            <a:off x="4840676" y="70845"/>
            <a:ext cx="31837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000" b="1" cap="all" dirty="0">
                <a:solidFill>
                  <a:srgbClr val="EE6C2B"/>
                </a:solidFill>
              </a:rPr>
              <a:t>BESLUIT</a:t>
            </a:r>
            <a:endParaRPr lang="nl-BE" sz="3000" b="1" cap="all" dirty="0">
              <a:solidFill>
                <a:srgbClr val="EE6C2B"/>
              </a:solidFill>
            </a:endParaRPr>
          </a:p>
        </p:txBody>
      </p:sp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09D4DB4A-0F4B-3E0E-5783-7BE8494621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1306763"/>
              </p:ext>
            </p:extLst>
          </p:nvPr>
        </p:nvGraphicFramePr>
        <p:xfrm>
          <a:off x="4475913" y="2561753"/>
          <a:ext cx="5065203" cy="20041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0" name="Rechthoek 19">
            <a:extLst>
              <a:ext uri="{FF2B5EF4-FFF2-40B4-BE49-F238E27FC236}">
                <a16:creationId xmlns:a16="http://schemas.microsoft.com/office/drawing/2014/main" id="{7EBAA409-3FB3-30B6-C675-7A8C6103057E}"/>
              </a:ext>
            </a:extLst>
          </p:cNvPr>
          <p:cNvSpPr/>
          <p:nvPr/>
        </p:nvSpPr>
        <p:spPr>
          <a:xfrm>
            <a:off x="1741591" y="2998900"/>
            <a:ext cx="274833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oppins"/>
              </a:rPr>
              <a:t>Besluit:</a:t>
            </a:r>
          </a:p>
        </p:txBody>
      </p:sp>
    </p:spTree>
    <p:extLst>
      <p:ext uri="{BB962C8B-B14F-4D97-AF65-F5344CB8AC3E}">
        <p14:creationId xmlns:p14="http://schemas.microsoft.com/office/powerpoint/2010/main" val="25996191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B607EE-DCB4-1C4B-8C98-937C88CC6A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161" y="4626591"/>
            <a:ext cx="5225955" cy="1953318"/>
          </a:xfrm>
        </p:spPr>
        <p:txBody>
          <a:bodyPr>
            <a:normAutofit/>
          </a:bodyPr>
          <a:lstStyle/>
          <a:p>
            <a:br>
              <a:rPr lang="nl-NL" dirty="0"/>
            </a:br>
            <a:r>
              <a:rPr lang="nl-NL" b="0" dirty="0"/>
              <a:t>Samen op weg naar een </a:t>
            </a:r>
            <a:r>
              <a:rPr lang="nl-NL" dirty="0"/>
              <a:t>kwaliteitslabel kleuteropvang</a:t>
            </a:r>
            <a:br>
              <a:rPr lang="nl-NL" dirty="0"/>
            </a:br>
            <a:br>
              <a:rPr lang="nl-NL" dirty="0"/>
            </a:br>
            <a:br>
              <a:rPr lang="nl-NL" dirty="0"/>
            </a:br>
            <a:endParaRPr lang="nl-BE" sz="1200" dirty="0"/>
          </a:p>
        </p:txBody>
      </p:sp>
      <p:sp>
        <p:nvSpPr>
          <p:cNvPr id="4" name="Rechthoek 3"/>
          <p:cNvSpPr/>
          <p:nvPr/>
        </p:nvSpPr>
        <p:spPr>
          <a:xfrm>
            <a:off x="331470" y="182880"/>
            <a:ext cx="3074670" cy="1234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270851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060317A-7988-4D43-AD79-500CB9E26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oppins"/>
              </a:rPr>
              <a:t>MENTES UW PARTNER?</a:t>
            </a:r>
            <a:endParaRPr lang="nl-BE" dirty="0">
              <a:latin typeface="Poppin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F6044A-E87F-4C1B-8D06-A82E0D6A8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1818" y="40930"/>
            <a:ext cx="1570182" cy="1550716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57200" y="1850571"/>
            <a:ext cx="8969829" cy="4593772"/>
          </a:xfrm>
        </p:spPr>
        <p:txBody>
          <a:bodyPr/>
          <a:lstStyle/>
          <a:p>
            <a:pPr marL="0" indent="0">
              <a:buNone/>
            </a:pPr>
            <a:endParaRPr lang="nl-BE" b="1" dirty="0">
              <a:solidFill>
                <a:srgbClr val="40BBB2"/>
              </a:solidFill>
              <a:latin typeface="+mj-lt"/>
            </a:endParaRPr>
          </a:p>
          <a:p>
            <a:pPr marL="0" indent="0">
              <a:buNone/>
            </a:pPr>
            <a:endParaRPr lang="nl-BE" b="1" dirty="0">
              <a:solidFill>
                <a:srgbClr val="40BBB2"/>
              </a:solidFill>
              <a:latin typeface="+mj-lt"/>
            </a:endParaRPr>
          </a:p>
          <a:p>
            <a:pPr marL="0" indent="0">
              <a:buNone/>
            </a:pPr>
            <a:endParaRPr lang="nl-BE" b="1" dirty="0">
              <a:solidFill>
                <a:srgbClr val="40BBB2"/>
              </a:solidFill>
              <a:latin typeface="+mj-lt"/>
            </a:endParaRPr>
          </a:p>
          <a:p>
            <a:pPr marL="0" indent="0">
              <a:buNone/>
            </a:pPr>
            <a:r>
              <a:rPr lang="nl-BE" sz="1800" b="1" dirty="0">
                <a:solidFill>
                  <a:srgbClr val="40BBB2"/>
                </a:solidFill>
                <a:latin typeface="Poppins"/>
              </a:rPr>
              <a:t>MENTES = NETWERKORGANISATIE</a:t>
            </a:r>
          </a:p>
          <a:p>
            <a:pPr>
              <a:buFontTx/>
              <a:buChar char="-"/>
            </a:pPr>
            <a:r>
              <a:rPr lang="nl-BE" sz="1800" dirty="0">
                <a:latin typeface="Poppins"/>
              </a:rPr>
              <a:t>Verschillende autonome organisaties</a:t>
            </a:r>
          </a:p>
          <a:p>
            <a:pPr>
              <a:buFontTx/>
              <a:buChar char="-"/>
            </a:pPr>
            <a:r>
              <a:rPr lang="nl-BE" sz="1800" dirty="0">
                <a:latin typeface="Poppins"/>
              </a:rPr>
              <a:t>Werken aan beleidsvoerend vermogen </a:t>
            </a:r>
          </a:p>
          <a:p>
            <a:pPr marL="0" indent="0">
              <a:buNone/>
            </a:pPr>
            <a:r>
              <a:rPr lang="nl-BE" sz="1800" b="1" dirty="0">
                <a:solidFill>
                  <a:srgbClr val="40BBB2"/>
                </a:solidFill>
                <a:latin typeface="Poppins"/>
              </a:rPr>
              <a:t>MENTES-DOELGROEP</a:t>
            </a:r>
          </a:p>
          <a:p>
            <a:pPr marL="0" indent="0">
              <a:buNone/>
            </a:pPr>
            <a:r>
              <a:rPr lang="nl-BE" sz="1800" dirty="0">
                <a:latin typeface="Poppins"/>
              </a:rPr>
              <a:t>Buitenschoolse Opvang = private organisatoren</a:t>
            </a:r>
          </a:p>
          <a:p>
            <a:pPr>
              <a:buFontTx/>
              <a:buChar char="-"/>
            </a:pPr>
            <a:r>
              <a:rPr lang="nl-BE" sz="1800" dirty="0">
                <a:latin typeface="Poppins"/>
              </a:rPr>
              <a:t>met kwaliteitslabel kleuteropvang </a:t>
            </a:r>
            <a:r>
              <a:rPr lang="nl-BE" sz="1800" i="1" dirty="0">
                <a:latin typeface="Poppins"/>
              </a:rPr>
              <a:t>(geen of beperkte subsidie in overgangsperiode</a:t>
            </a:r>
            <a:r>
              <a:rPr lang="nl-BE" sz="1800" dirty="0">
                <a:latin typeface="Poppins"/>
              </a:rPr>
              <a:t>)</a:t>
            </a:r>
          </a:p>
          <a:p>
            <a:pPr>
              <a:buFontTx/>
              <a:buChar char="-"/>
            </a:pPr>
            <a:r>
              <a:rPr lang="nl-NL" sz="1800" dirty="0">
                <a:latin typeface="Poppins"/>
              </a:rPr>
              <a:t>die overwegen kwaliteitslabel kleuteropvang te behalen</a:t>
            </a:r>
            <a:endParaRPr lang="nl-BE" sz="1800" dirty="0">
              <a:latin typeface="Poppins"/>
            </a:endParaRPr>
          </a:p>
          <a:p>
            <a:pPr>
              <a:buFont typeface="Wingdings" panose="05000000000000000000" pitchFamily="2" charset="2"/>
              <a:buChar char="v"/>
            </a:pPr>
            <a:endParaRPr lang="nl-BE" dirty="0">
              <a:latin typeface="+mj-lt"/>
            </a:endParaRPr>
          </a:p>
        </p:txBody>
      </p:sp>
      <p:pic>
        <p:nvPicPr>
          <p:cNvPr id="6" name="Picture 37">
            <a:extLst>
              <a:ext uri="{FF2B5EF4-FFF2-40B4-BE49-F238E27FC236}">
                <a16:creationId xmlns:a16="http://schemas.microsoft.com/office/drawing/2014/main" id="{A6F2E07B-11AB-4510-8469-E5E2219D43BA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57200" y="1785175"/>
            <a:ext cx="5918654" cy="12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188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Poppins"/>
              </a:rPr>
              <a:t>Ondersteuning door Mentes</a:t>
            </a:r>
            <a:endParaRPr lang="nl-BE" dirty="0">
              <a:latin typeface="Poppins"/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838199" y="2006600"/>
            <a:ext cx="8271933" cy="4295775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spcBef>
                <a:spcPct val="0"/>
              </a:spcBef>
              <a:buClr>
                <a:srgbClr val="41B7AD"/>
              </a:buClr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accent2"/>
                </a:solidFill>
                <a:latin typeface="Poppins"/>
              </a:rPr>
              <a:t>Infopunt</a:t>
            </a:r>
            <a:r>
              <a:rPr lang="nl-NL" sz="2000" b="0" dirty="0">
                <a:solidFill>
                  <a:schemeClr val="tx1"/>
                </a:solidFill>
                <a:latin typeface="Poppins"/>
              </a:rPr>
              <a:t> Mentes voor vragen – </a:t>
            </a:r>
            <a:r>
              <a:rPr lang="nl-NL" sz="2000" b="0" dirty="0">
                <a:solidFill>
                  <a:srgbClr val="EE6C2B"/>
                </a:solidFill>
                <a:latin typeface="Poppins"/>
                <a:hlinkClick r:id="rId3"/>
              </a:rPr>
              <a:t>infopunt@mentesvzw.be</a:t>
            </a:r>
            <a:r>
              <a:rPr lang="nl-NL" sz="2000" b="0" dirty="0">
                <a:solidFill>
                  <a:schemeClr val="tx1"/>
                </a:solidFill>
                <a:latin typeface="Poppins"/>
              </a:rPr>
              <a:t> 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Clr>
                <a:srgbClr val="41B7AD"/>
              </a:buClr>
              <a:buFont typeface="Arial" panose="020B0604020202020204" pitchFamily="34" charset="0"/>
              <a:buChar char="•"/>
            </a:pPr>
            <a:r>
              <a:rPr lang="nl-NL" sz="2000" b="0" dirty="0">
                <a:solidFill>
                  <a:schemeClr val="tx1"/>
                </a:solidFill>
                <a:latin typeface="Poppins"/>
              </a:rPr>
              <a:t>Materialen voor </a:t>
            </a:r>
            <a:r>
              <a:rPr lang="nl-NL" sz="2000" dirty="0">
                <a:solidFill>
                  <a:schemeClr val="accent2"/>
                </a:solidFill>
                <a:latin typeface="Poppins"/>
              </a:rPr>
              <a:t>zelfstandig</a:t>
            </a:r>
            <a:r>
              <a:rPr lang="nl-NL" sz="2000" b="0" dirty="0">
                <a:solidFill>
                  <a:schemeClr val="tx1"/>
                </a:solidFill>
                <a:latin typeface="Poppins"/>
              </a:rPr>
              <a:t> werken</a:t>
            </a:r>
          </a:p>
          <a:p>
            <a:pPr marL="628650" lvl="1" indent="-285750">
              <a:lnSpc>
                <a:spcPct val="150000"/>
              </a:lnSpc>
              <a:spcBef>
                <a:spcPct val="0"/>
              </a:spcBef>
              <a:buClr>
                <a:srgbClr val="41B7AD"/>
              </a:buClr>
            </a:pPr>
            <a:r>
              <a:rPr lang="nl-NL" sz="1800" dirty="0">
                <a:latin typeface="Poppins"/>
              </a:rPr>
              <a:t>Een inschattingsinstrument en info over de kwaliteitsvoorwaarden</a:t>
            </a:r>
          </a:p>
          <a:p>
            <a:pPr marL="628650" lvl="1" indent="-285750">
              <a:lnSpc>
                <a:spcPct val="150000"/>
              </a:lnSpc>
              <a:spcBef>
                <a:spcPct val="0"/>
              </a:spcBef>
              <a:buClr>
                <a:srgbClr val="41B7AD"/>
              </a:buClr>
            </a:pPr>
            <a:r>
              <a:rPr lang="nl-NL" sz="1800" dirty="0">
                <a:latin typeface="Poppins"/>
              </a:rPr>
              <a:t>Boem </a:t>
            </a:r>
            <a:r>
              <a:rPr lang="nl-NL" sz="1800" dirty="0" err="1">
                <a:latin typeface="Poppins"/>
              </a:rPr>
              <a:t>Boem</a:t>
            </a:r>
            <a:r>
              <a:rPr lang="nl-NL" sz="1800" dirty="0">
                <a:latin typeface="Poppins"/>
              </a:rPr>
              <a:t> Pauw </a:t>
            </a:r>
            <a:endParaRPr lang="nl-NL" sz="2000" b="0" dirty="0">
              <a:solidFill>
                <a:schemeClr val="tx1"/>
              </a:solidFill>
              <a:latin typeface="Poppins"/>
            </a:endParaRP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Clr>
                <a:srgbClr val="41B7AD"/>
              </a:buClr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accent2"/>
                </a:solidFill>
                <a:latin typeface="Poppins"/>
              </a:rPr>
              <a:t>Ondersteuning in groep</a:t>
            </a:r>
          </a:p>
          <a:p>
            <a:pPr marL="628650" lvl="1" indent="-285750">
              <a:lnSpc>
                <a:spcPct val="150000"/>
              </a:lnSpc>
              <a:spcBef>
                <a:spcPct val="0"/>
              </a:spcBef>
              <a:buClr>
                <a:srgbClr val="41B7AD"/>
              </a:buClr>
            </a:pPr>
            <a:r>
              <a:rPr lang="nl-NL" sz="1800" dirty="0">
                <a:latin typeface="Poppins"/>
              </a:rPr>
              <a:t>Thematische sessies in 2023 o</a:t>
            </a:r>
            <a:r>
              <a:rPr lang="nl-NL" sz="1800" b="0" dirty="0">
                <a:solidFill>
                  <a:schemeClr val="tx1"/>
                </a:solidFill>
                <a:latin typeface="Poppins"/>
              </a:rPr>
              <a:t>ver elke voorwaarde uit het label </a:t>
            </a:r>
          </a:p>
          <a:p>
            <a:pPr marL="628650" lvl="1" indent="-285750">
              <a:lnSpc>
                <a:spcPct val="150000"/>
              </a:lnSpc>
              <a:spcBef>
                <a:spcPct val="0"/>
              </a:spcBef>
              <a:buClr>
                <a:srgbClr val="41B7AD"/>
              </a:buClr>
            </a:pPr>
            <a:r>
              <a:rPr lang="nl-NL" sz="1800" dirty="0">
                <a:latin typeface="Poppins"/>
              </a:rPr>
              <a:t>Lerende netwerken, </a:t>
            </a:r>
            <a:r>
              <a:rPr lang="nl-NL" sz="1800" dirty="0" err="1">
                <a:latin typeface="Poppins"/>
              </a:rPr>
              <a:t>collegaklap</a:t>
            </a:r>
            <a:r>
              <a:rPr lang="nl-NL" sz="1800" dirty="0">
                <a:latin typeface="Poppins"/>
              </a:rPr>
              <a:t>, intervisie in jouw regio</a:t>
            </a:r>
            <a:endParaRPr lang="nl-NL" sz="1200" b="0" dirty="0">
              <a:solidFill>
                <a:schemeClr val="tx1"/>
              </a:solidFill>
              <a:latin typeface="Poppins"/>
            </a:endParaRP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Clr>
                <a:srgbClr val="41B7AD"/>
              </a:buClr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accent2"/>
                </a:solidFill>
                <a:latin typeface="Poppins"/>
              </a:rPr>
              <a:t>Individuele ondersteuning per organisator</a:t>
            </a:r>
          </a:p>
          <a:p>
            <a:pPr marL="628650" lvl="1" indent="-285750">
              <a:lnSpc>
                <a:spcPct val="150000"/>
              </a:lnSpc>
              <a:spcBef>
                <a:spcPct val="0"/>
              </a:spcBef>
              <a:buClr>
                <a:srgbClr val="41B7AD"/>
              </a:buClr>
            </a:pPr>
            <a:r>
              <a:rPr lang="nl-NL" sz="1800" dirty="0">
                <a:latin typeface="Poppins"/>
              </a:rPr>
              <a:t>Basispakket 2 sessies voor portret BVV en plan van aanpak</a:t>
            </a:r>
          </a:p>
          <a:p>
            <a:pPr marL="628650" lvl="1" indent="-285750">
              <a:lnSpc>
                <a:spcPct val="150000"/>
              </a:lnSpc>
              <a:spcBef>
                <a:spcPct val="0"/>
              </a:spcBef>
              <a:buClr>
                <a:srgbClr val="41B7AD"/>
              </a:buClr>
            </a:pPr>
            <a:r>
              <a:rPr lang="nl-NL" sz="1800" dirty="0">
                <a:latin typeface="Poppins"/>
              </a:rPr>
              <a:t>Verdiepende sessies voor starters:  +3 = 5</a:t>
            </a:r>
            <a:endParaRPr lang="nl-BE" sz="1800" dirty="0">
              <a:latin typeface="Poppins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9109" y="43128"/>
            <a:ext cx="1572904" cy="15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471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060317A-7988-4D43-AD79-500CB9E26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78" y="254932"/>
            <a:ext cx="5257800" cy="1325563"/>
          </a:xfrm>
        </p:spPr>
        <p:txBody>
          <a:bodyPr/>
          <a:lstStyle/>
          <a:p>
            <a:r>
              <a:rPr lang="nl-NL" dirty="0">
                <a:latin typeface="Poppins"/>
              </a:rPr>
              <a:t>Voordelen van een kwaliteitslabel?</a:t>
            </a:r>
            <a:endParaRPr lang="nl-BE" dirty="0">
              <a:latin typeface="Poppins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78780" y="1884025"/>
            <a:ext cx="9177454" cy="4593772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nl-BE" dirty="0">
                <a:solidFill>
                  <a:srgbClr val="EE6C2B"/>
                </a:solidFill>
                <a:latin typeface="Poppins"/>
              </a:rPr>
              <a:t>Kunnen we kwaliteitsvolle opvang organiseren voor kleuters?</a:t>
            </a:r>
          </a:p>
          <a:p>
            <a:pPr marL="0" indent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nl-BE" dirty="0">
                <a:solidFill>
                  <a:srgbClr val="40BBB2"/>
                </a:solidFill>
                <a:latin typeface="Poppins"/>
              </a:rPr>
              <a:t>We bieden dan een veilig nest, zorg en begeleiding.</a:t>
            </a:r>
          </a:p>
          <a:p>
            <a:pPr marL="0" indent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nl-BE" dirty="0">
              <a:latin typeface="Poppins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nl-BE" dirty="0">
                <a:latin typeface="Poppins"/>
              </a:rPr>
              <a:t>We geven aan kinderen en ouders zekerheid dat er kwaliteitsvolle opvang is.</a:t>
            </a:r>
          </a:p>
          <a:p>
            <a:pPr marL="0" indent="0">
              <a:buNone/>
            </a:pPr>
            <a:endParaRPr lang="nl-BE" dirty="0">
              <a:latin typeface="Poppins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nl-BE" dirty="0">
                <a:latin typeface="Poppins"/>
              </a:rPr>
              <a:t>We verhogen de kans op financiële steun van het lokaal bestuur vanaf 2026.</a:t>
            </a:r>
          </a:p>
          <a:p>
            <a:pPr marL="0" indent="0">
              <a:buNone/>
            </a:pPr>
            <a:endParaRPr lang="nl-BE" dirty="0">
              <a:latin typeface="Poppins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nl-BE" dirty="0">
                <a:latin typeface="Poppins"/>
              </a:rPr>
              <a:t>We garanderen goede werkomstandigheden en degelijk leerbeleid voor medewerkers.</a:t>
            </a:r>
          </a:p>
          <a:p>
            <a:pPr marL="0" indent="0">
              <a:buNone/>
            </a:pPr>
            <a:endParaRPr lang="nl-BE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83483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F6044A-E87F-4C1B-8D06-A82E0D6A8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9217" y="85669"/>
            <a:ext cx="1972783" cy="1948326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BF069316-D031-BE93-94FB-A94D17EFF9E6}"/>
              </a:ext>
            </a:extLst>
          </p:cNvPr>
          <p:cNvSpPr/>
          <p:nvPr/>
        </p:nvSpPr>
        <p:spPr>
          <a:xfrm>
            <a:off x="0" y="233916"/>
            <a:ext cx="6096000" cy="1350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5AE9A76C-08EC-B1B6-6D5D-FBB4DFA69CCF}"/>
              </a:ext>
            </a:extLst>
          </p:cNvPr>
          <p:cNvSpPr/>
          <p:nvPr/>
        </p:nvSpPr>
        <p:spPr>
          <a:xfrm>
            <a:off x="9154633" y="85669"/>
            <a:ext cx="3037367" cy="6772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B0FA89F4-7333-14B6-073D-36DB6BB2595B}"/>
              </a:ext>
            </a:extLst>
          </p:cNvPr>
          <p:cNvSpPr/>
          <p:nvPr/>
        </p:nvSpPr>
        <p:spPr>
          <a:xfrm>
            <a:off x="3530010" y="5762847"/>
            <a:ext cx="829340" cy="7964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B5F5070-F472-E033-2C71-A39D461AB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630" y="194562"/>
            <a:ext cx="4824913" cy="654710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31D9B1D-6F48-EC14-E697-D938DB9AAF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057693" y="85669"/>
            <a:ext cx="4826508" cy="654862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48BE9842-CD2B-3AC5-7865-BDE033ADF9F7}"/>
              </a:ext>
            </a:extLst>
          </p:cNvPr>
          <p:cNvSpPr txBox="1"/>
          <p:nvPr/>
        </p:nvSpPr>
        <p:spPr>
          <a:xfrm>
            <a:off x="4883346" y="127306"/>
            <a:ext cx="31837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cap="all" dirty="0">
                <a:solidFill>
                  <a:srgbClr val="EE6C2B"/>
                </a:solidFill>
                <a:latin typeface="Poppins"/>
              </a:rPr>
              <a:t>KWALITEITSLABEL KLEUTEROPVANG</a:t>
            </a:r>
            <a:endParaRPr lang="nl-BE" sz="2000" b="1" cap="all" dirty="0">
              <a:solidFill>
                <a:srgbClr val="EE6C2B"/>
              </a:solidFill>
              <a:latin typeface="Poppin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23A78A60-DF1F-1FD5-A350-79E67AFC96BA}"/>
              </a:ext>
            </a:extLst>
          </p:cNvPr>
          <p:cNvSpPr/>
          <p:nvPr/>
        </p:nvSpPr>
        <p:spPr>
          <a:xfrm>
            <a:off x="1095153" y="941802"/>
            <a:ext cx="10217889" cy="4927370"/>
          </a:xfrm>
          <a:prstGeom prst="rect">
            <a:avLst/>
          </a:prstGeom>
          <a:gradFill flip="none" rotWithShape="1">
            <a:gsLst>
              <a:gs pos="0">
                <a:srgbClr val="40BBB2">
                  <a:tint val="66000"/>
                  <a:satMod val="160000"/>
                </a:srgbClr>
              </a:gs>
              <a:gs pos="50000">
                <a:srgbClr val="40BBB2">
                  <a:tint val="44500"/>
                  <a:satMod val="160000"/>
                </a:srgbClr>
              </a:gs>
              <a:gs pos="100000">
                <a:srgbClr val="40BBB2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bg1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ADB8C3CA-8E37-BA75-6202-48F543C1FE40}"/>
              </a:ext>
            </a:extLst>
          </p:cNvPr>
          <p:cNvSpPr txBox="1"/>
          <p:nvPr/>
        </p:nvSpPr>
        <p:spPr>
          <a:xfrm>
            <a:off x="1371600" y="1155022"/>
            <a:ext cx="9725247" cy="369332"/>
          </a:xfrm>
          <a:prstGeom prst="rect">
            <a:avLst/>
          </a:prstGeom>
          <a:solidFill>
            <a:srgbClr val="40BBB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Poppins"/>
              </a:rPr>
              <a:t>Willen we dat? En met specifieke aandacht en voorrang voor kleuters?</a:t>
            </a:r>
            <a:endParaRPr lang="nl-BE" dirty="0">
              <a:solidFill>
                <a:schemeClr val="bg1"/>
              </a:solidFill>
              <a:latin typeface="Poppins"/>
            </a:endParaRP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724307CB-1EA8-A49E-68A0-61FCBD667666}"/>
              </a:ext>
            </a:extLst>
          </p:cNvPr>
          <p:cNvSpPr txBox="1"/>
          <p:nvPr/>
        </p:nvSpPr>
        <p:spPr>
          <a:xfrm>
            <a:off x="1371599" y="1796525"/>
            <a:ext cx="972524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dirty="0">
                <a:latin typeface="Poppins"/>
              </a:rPr>
              <a:t>Formuleer hier kort je ambitie inzake kleuteropvang.</a:t>
            </a:r>
            <a:endParaRPr lang="nl-BE" dirty="0">
              <a:latin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464770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F6044A-E87F-4C1B-8D06-A82E0D6A8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9217" y="85669"/>
            <a:ext cx="1972783" cy="1948326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BF069316-D031-BE93-94FB-A94D17EFF9E6}"/>
              </a:ext>
            </a:extLst>
          </p:cNvPr>
          <p:cNvSpPr/>
          <p:nvPr/>
        </p:nvSpPr>
        <p:spPr>
          <a:xfrm>
            <a:off x="0" y="233916"/>
            <a:ext cx="6096000" cy="1350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5AE9A76C-08EC-B1B6-6D5D-FBB4DFA69CCF}"/>
              </a:ext>
            </a:extLst>
          </p:cNvPr>
          <p:cNvSpPr/>
          <p:nvPr/>
        </p:nvSpPr>
        <p:spPr>
          <a:xfrm>
            <a:off x="9154633" y="85669"/>
            <a:ext cx="3037367" cy="6772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B0FA89F4-7333-14B6-073D-36DB6BB2595B}"/>
              </a:ext>
            </a:extLst>
          </p:cNvPr>
          <p:cNvSpPr/>
          <p:nvPr/>
        </p:nvSpPr>
        <p:spPr>
          <a:xfrm>
            <a:off x="3530010" y="5762847"/>
            <a:ext cx="829340" cy="7964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B5F5070-F472-E033-2C71-A39D461AB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628" y="155448"/>
            <a:ext cx="4824913" cy="654710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31D9B1D-6F48-EC14-E697-D938DB9AAF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007290" y="197520"/>
            <a:ext cx="4826508" cy="654862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48BE9842-CD2B-3AC5-7865-BDE033ADF9F7}"/>
              </a:ext>
            </a:extLst>
          </p:cNvPr>
          <p:cNvSpPr txBox="1"/>
          <p:nvPr/>
        </p:nvSpPr>
        <p:spPr>
          <a:xfrm>
            <a:off x="4815280" y="166340"/>
            <a:ext cx="31837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cap="all" dirty="0">
                <a:solidFill>
                  <a:srgbClr val="EE6C2B"/>
                </a:solidFill>
              </a:rPr>
              <a:t>KWALITEITSLABEL KLEUTEROPVANG</a:t>
            </a:r>
            <a:endParaRPr lang="nl-BE" sz="2000" b="1" cap="all" dirty="0">
              <a:solidFill>
                <a:srgbClr val="EE6C2B"/>
              </a:solidFill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23A78A60-DF1F-1FD5-A350-79E67AFC96BA}"/>
              </a:ext>
            </a:extLst>
          </p:cNvPr>
          <p:cNvSpPr/>
          <p:nvPr/>
        </p:nvSpPr>
        <p:spPr>
          <a:xfrm>
            <a:off x="980602" y="909082"/>
            <a:ext cx="5000847" cy="4193661"/>
          </a:xfrm>
          <a:prstGeom prst="rect">
            <a:avLst/>
          </a:prstGeom>
          <a:gradFill flip="none" rotWithShape="1">
            <a:gsLst>
              <a:gs pos="0">
                <a:srgbClr val="EE6C2B">
                  <a:tint val="66000"/>
                  <a:satMod val="160000"/>
                </a:srgbClr>
              </a:gs>
              <a:gs pos="50000">
                <a:srgbClr val="EE6C2B">
                  <a:tint val="44500"/>
                  <a:satMod val="160000"/>
                </a:srgbClr>
              </a:gs>
              <a:gs pos="100000">
                <a:srgbClr val="EE6C2B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bg1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ADB8C3CA-8E37-BA75-6202-48F543C1FE40}"/>
              </a:ext>
            </a:extLst>
          </p:cNvPr>
          <p:cNvSpPr txBox="1"/>
          <p:nvPr/>
        </p:nvSpPr>
        <p:spPr>
          <a:xfrm>
            <a:off x="1168492" y="1116617"/>
            <a:ext cx="4521270" cy="646331"/>
          </a:xfrm>
          <a:prstGeom prst="rect">
            <a:avLst/>
          </a:prstGeom>
          <a:solidFill>
            <a:srgbClr val="EE6C2B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Poppins"/>
              </a:rPr>
              <a:t>Hoe is de opvang nu?</a:t>
            </a:r>
          </a:p>
          <a:p>
            <a:endParaRPr lang="nl-BE" dirty="0">
              <a:solidFill>
                <a:schemeClr val="bg1"/>
              </a:solidFill>
              <a:latin typeface="Poppins"/>
            </a:endParaRP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FCE3B037-56E0-4120-58FB-FFA9FE552714}"/>
              </a:ext>
            </a:extLst>
          </p:cNvPr>
          <p:cNvSpPr/>
          <p:nvPr/>
        </p:nvSpPr>
        <p:spPr>
          <a:xfrm>
            <a:off x="6299236" y="909083"/>
            <a:ext cx="5000847" cy="4179448"/>
          </a:xfrm>
          <a:prstGeom prst="rect">
            <a:avLst/>
          </a:prstGeom>
          <a:gradFill flip="none" rotWithShape="1">
            <a:gsLst>
              <a:gs pos="0">
                <a:srgbClr val="EE6C2B">
                  <a:tint val="66000"/>
                  <a:satMod val="160000"/>
                </a:srgbClr>
              </a:gs>
              <a:gs pos="50000">
                <a:srgbClr val="EE6C2B">
                  <a:tint val="44500"/>
                  <a:satMod val="160000"/>
                </a:srgbClr>
              </a:gs>
              <a:gs pos="100000">
                <a:srgbClr val="EE6C2B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bg1"/>
              </a:solidFill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BAF66E1E-8E6D-4680-510A-7933BA3E67FA}"/>
              </a:ext>
            </a:extLst>
          </p:cNvPr>
          <p:cNvSpPr txBox="1"/>
          <p:nvPr/>
        </p:nvSpPr>
        <p:spPr>
          <a:xfrm>
            <a:off x="1133875" y="1875578"/>
            <a:ext cx="4738294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600" dirty="0">
                <a:latin typeface="Poppins"/>
              </a:rPr>
              <a:t>De huidige opvang is een veilig nest voor kinderen en gezinnen?</a:t>
            </a:r>
          </a:p>
          <a:p>
            <a:endParaRPr lang="nl-NL" sz="1600" dirty="0">
              <a:latin typeface="Poppins"/>
            </a:endParaRPr>
          </a:p>
          <a:p>
            <a:r>
              <a:rPr lang="nl-NL" sz="1600" dirty="0">
                <a:latin typeface="Poppins"/>
              </a:rPr>
              <a:t>De huidige opvang biedt zorg en begeleiding?</a:t>
            </a:r>
          </a:p>
          <a:p>
            <a:endParaRPr lang="nl-NL" sz="1600" dirty="0">
              <a:latin typeface="Poppins"/>
            </a:endParaRPr>
          </a:p>
          <a:p>
            <a:r>
              <a:rPr lang="nl-NL" sz="1600" dirty="0">
                <a:latin typeface="Poppins"/>
              </a:rPr>
              <a:t>De huidige opvang biedt speelmogelijkheden?</a:t>
            </a:r>
          </a:p>
          <a:p>
            <a:endParaRPr lang="nl-NL" sz="1600" dirty="0">
              <a:latin typeface="Poppins"/>
            </a:endParaRPr>
          </a:p>
          <a:p>
            <a:r>
              <a:rPr lang="nl-NL" sz="1600" dirty="0">
                <a:latin typeface="Poppins"/>
              </a:rPr>
              <a:t>De huidige opvang geeft voorrang aan kleuters?</a:t>
            </a:r>
          </a:p>
          <a:p>
            <a:endParaRPr lang="nl-NL" sz="1600" dirty="0">
              <a:latin typeface="Poppins"/>
            </a:endParaRPr>
          </a:p>
          <a:p>
            <a:r>
              <a:rPr lang="nl-NL" sz="1600" dirty="0">
                <a:latin typeface="Poppins"/>
              </a:rPr>
              <a:t>De huidige opvang biedt medewerkers goede werkomstandigheden?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8FAF8A7C-92C4-DC43-B5FB-C5C2EAC5F021}"/>
              </a:ext>
            </a:extLst>
          </p:cNvPr>
          <p:cNvSpPr txBox="1"/>
          <p:nvPr/>
        </p:nvSpPr>
        <p:spPr>
          <a:xfrm>
            <a:off x="6504129" y="1117694"/>
            <a:ext cx="4521270" cy="646331"/>
          </a:xfrm>
          <a:prstGeom prst="rect">
            <a:avLst/>
          </a:prstGeom>
          <a:solidFill>
            <a:srgbClr val="EE6C2B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Poppins"/>
              </a:rPr>
              <a:t>Wat is sterk? Waar zie ik knopen? </a:t>
            </a:r>
          </a:p>
          <a:p>
            <a:r>
              <a:rPr lang="nl-NL" dirty="0">
                <a:solidFill>
                  <a:schemeClr val="bg1"/>
                </a:solidFill>
                <a:latin typeface="Poppins"/>
              </a:rPr>
              <a:t>Waar zie ik kansen?</a:t>
            </a:r>
            <a:endParaRPr lang="nl-BE" dirty="0">
              <a:solidFill>
                <a:schemeClr val="bg1"/>
              </a:solidFill>
              <a:latin typeface="Poppins"/>
            </a:endParaRPr>
          </a:p>
        </p:txBody>
      </p:sp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09D4DB4A-0F4B-3E0E-5783-7BE8494621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0727488"/>
              </p:ext>
            </p:extLst>
          </p:nvPr>
        </p:nvGraphicFramePr>
        <p:xfrm>
          <a:off x="4485439" y="5200383"/>
          <a:ext cx="4310992" cy="9514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0" name="Rechthoek 19">
            <a:extLst>
              <a:ext uri="{FF2B5EF4-FFF2-40B4-BE49-F238E27FC236}">
                <a16:creationId xmlns:a16="http://schemas.microsoft.com/office/drawing/2014/main" id="{7EBAA409-3FB3-30B6-C675-7A8C6103057E}"/>
              </a:ext>
            </a:extLst>
          </p:cNvPr>
          <p:cNvSpPr/>
          <p:nvPr/>
        </p:nvSpPr>
        <p:spPr>
          <a:xfrm>
            <a:off x="2298484" y="5245953"/>
            <a:ext cx="27238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oppins"/>
              </a:rPr>
              <a:t>Besluit:</a:t>
            </a:r>
          </a:p>
        </p:txBody>
      </p:sp>
    </p:spTree>
    <p:extLst>
      <p:ext uri="{BB962C8B-B14F-4D97-AF65-F5344CB8AC3E}">
        <p14:creationId xmlns:p14="http://schemas.microsoft.com/office/powerpoint/2010/main" val="2619798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dirty="0">
                <a:latin typeface="Poppins"/>
              </a:rPr>
              <a:t>De kwaliteits-voorwaarden in mijn werking?</a:t>
            </a:r>
            <a:endParaRPr lang="nl-BE" dirty="0">
              <a:latin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579586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060317A-7988-4D43-AD79-500CB9E26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28" y="266083"/>
            <a:ext cx="6021572" cy="1325563"/>
          </a:xfrm>
        </p:spPr>
        <p:txBody>
          <a:bodyPr/>
          <a:lstStyle/>
          <a:p>
            <a:r>
              <a:rPr lang="en-US" dirty="0" err="1">
                <a:latin typeface="Poppins"/>
              </a:rPr>
              <a:t>Voorwaarden</a:t>
            </a:r>
            <a:r>
              <a:rPr lang="en-US" dirty="0">
                <a:latin typeface="Poppins"/>
              </a:rPr>
              <a:t> </a:t>
            </a:r>
            <a:r>
              <a:rPr lang="en-US" dirty="0" err="1">
                <a:latin typeface="Poppins"/>
              </a:rPr>
              <a:t>kwaliteitslabel</a:t>
            </a:r>
            <a:r>
              <a:rPr lang="en-US" dirty="0">
                <a:latin typeface="Poppins"/>
              </a:rPr>
              <a:t> </a:t>
            </a:r>
            <a:r>
              <a:rPr lang="en-US" dirty="0" err="1">
                <a:latin typeface="Poppins"/>
              </a:rPr>
              <a:t>kleuteropvang</a:t>
            </a:r>
            <a:r>
              <a:rPr lang="en-US" dirty="0">
                <a:latin typeface="Poppins"/>
              </a:rPr>
              <a:t> op </a:t>
            </a:r>
            <a:r>
              <a:rPr lang="en-US" dirty="0" err="1">
                <a:latin typeface="Poppins"/>
              </a:rPr>
              <a:t>een</a:t>
            </a:r>
            <a:r>
              <a:rPr lang="en-US" dirty="0">
                <a:latin typeface="Poppins"/>
              </a:rPr>
              <a:t> </a:t>
            </a:r>
            <a:r>
              <a:rPr lang="en-US" dirty="0" err="1">
                <a:latin typeface="Poppins"/>
              </a:rPr>
              <a:t>rijtje</a:t>
            </a:r>
            <a:endParaRPr lang="nl-BE" dirty="0">
              <a:latin typeface="Poppins"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99864661-8152-F5DD-5C91-449F72CD40AA}"/>
              </a:ext>
            </a:extLst>
          </p:cNvPr>
          <p:cNvSpPr/>
          <p:nvPr/>
        </p:nvSpPr>
        <p:spPr>
          <a:xfrm>
            <a:off x="9526772" y="1427357"/>
            <a:ext cx="2665228" cy="5430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82CF52B6-6662-CC81-031F-908A454CE483}"/>
              </a:ext>
            </a:extLst>
          </p:cNvPr>
          <p:cNvSpPr/>
          <p:nvPr/>
        </p:nvSpPr>
        <p:spPr>
          <a:xfrm>
            <a:off x="586129" y="1881855"/>
            <a:ext cx="1945758" cy="946297"/>
          </a:xfrm>
          <a:prstGeom prst="rect">
            <a:avLst/>
          </a:prstGeom>
          <a:solidFill>
            <a:srgbClr val="40BB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154254AE-C27F-C084-5E91-D233C097F129}"/>
              </a:ext>
            </a:extLst>
          </p:cNvPr>
          <p:cNvSpPr/>
          <p:nvPr/>
        </p:nvSpPr>
        <p:spPr>
          <a:xfrm>
            <a:off x="606858" y="2908187"/>
            <a:ext cx="1922721" cy="36509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7AC1F686-0192-0453-2DB9-A90B9B256619}"/>
              </a:ext>
            </a:extLst>
          </p:cNvPr>
          <p:cNvSpPr txBox="1"/>
          <p:nvPr/>
        </p:nvSpPr>
        <p:spPr>
          <a:xfrm>
            <a:off x="678278" y="2075931"/>
            <a:ext cx="18075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solidFill>
                  <a:srgbClr val="F0F0F0"/>
                </a:solidFill>
                <a:latin typeface="Poppins"/>
              </a:rPr>
              <a:t>ORGANISATO-RISCH BELEID</a:t>
            </a:r>
            <a:endParaRPr lang="nl-BE" sz="1600" b="1" dirty="0">
              <a:solidFill>
                <a:srgbClr val="F0F0F0"/>
              </a:solidFill>
              <a:latin typeface="Poppins"/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05A3C38F-584F-1B16-B464-1C47AF5333D9}"/>
              </a:ext>
            </a:extLst>
          </p:cNvPr>
          <p:cNvSpPr/>
          <p:nvPr/>
        </p:nvSpPr>
        <p:spPr>
          <a:xfrm>
            <a:off x="2673439" y="1881855"/>
            <a:ext cx="1945758" cy="946297"/>
          </a:xfrm>
          <a:prstGeom prst="rect">
            <a:avLst/>
          </a:prstGeom>
          <a:solidFill>
            <a:srgbClr val="40BB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232578F9-8E04-5A53-0A5B-A765859AC2AE}"/>
              </a:ext>
            </a:extLst>
          </p:cNvPr>
          <p:cNvSpPr txBox="1"/>
          <p:nvPr/>
        </p:nvSpPr>
        <p:spPr>
          <a:xfrm>
            <a:off x="2766233" y="2059029"/>
            <a:ext cx="18075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solidFill>
                  <a:srgbClr val="F0F0F0"/>
                </a:solidFill>
                <a:latin typeface="Poppins"/>
              </a:rPr>
              <a:t>TOEGANKELIJK-HEID</a:t>
            </a:r>
            <a:r>
              <a:rPr lang="nl-NL" sz="1600" b="1" dirty="0">
                <a:solidFill>
                  <a:srgbClr val="F0F0F0"/>
                </a:solidFill>
                <a:latin typeface="+mj-lt"/>
              </a:rPr>
              <a:t>	</a:t>
            </a:r>
            <a:endParaRPr lang="nl-BE" sz="1600" b="1" dirty="0">
              <a:solidFill>
                <a:srgbClr val="F0F0F0"/>
              </a:solidFill>
              <a:latin typeface="+mj-lt"/>
            </a:endParaRP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D11826FE-2E9A-3BC1-B27A-6F9012B92BA7}"/>
              </a:ext>
            </a:extLst>
          </p:cNvPr>
          <p:cNvSpPr/>
          <p:nvPr/>
        </p:nvSpPr>
        <p:spPr>
          <a:xfrm>
            <a:off x="4760749" y="1881855"/>
            <a:ext cx="1945758" cy="946297"/>
          </a:xfrm>
          <a:prstGeom prst="rect">
            <a:avLst/>
          </a:prstGeom>
          <a:solidFill>
            <a:srgbClr val="40BB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871BE6B2-2500-AFDE-ED00-8D8E50967581}"/>
              </a:ext>
            </a:extLst>
          </p:cNvPr>
          <p:cNvSpPr txBox="1"/>
          <p:nvPr/>
        </p:nvSpPr>
        <p:spPr>
          <a:xfrm>
            <a:off x="4826778" y="2059029"/>
            <a:ext cx="18075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solidFill>
                  <a:srgbClr val="F0F0F0"/>
                </a:solidFill>
                <a:latin typeface="Poppins"/>
              </a:rPr>
              <a:t>PEDAGOGISCH BELEID</a:t>
            </a:r>
            <a:endParaRPr lang="nl-BE" sz="1600" b="1" dirty="0">
              <a:solidFill>
                <a:srgbClr val="F0F0F0"/>
              </a:solidFill>
              <a:latin typeface="Poppins"/>
            </a:endParaRP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F6C7B2A4-AC09-D2F0-59B4-ABBD53BF8E95}"/>
              </a:ext>
            </a:extLst>
          </p:cNvPr>
          <p:cNvSpPr/>
          <p:nvPr/>
        </p:nvSpPr>
        <p:spPr>
          <a:xfrm>
            <a:off x="6848059" y="1881855"/>
            <a:ext cx="1945758" cy="946297"/>
          </a:xfrm>
          <a:prstGeom prst="rect">
            <a:avLst/>
          </a:prstGeom>
          <a:solidFill>
            <a:srgbClr val="40BB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70CCDAFF-8256-E935-ACF6-9D74E9EDDF26}"/>
              </a:ext>
            </a:extLst>
          </p:cNvPr>
          <p:cNvSpPr/>
          <p:nvPr/>
        </p:nvSpPr>
        <p:spPr>
          <a:xfrm>
            <a:off x="8935369" y="1881855"/>
            <a:ext cx="1945758" cy="946297"/>
          </a:xfrm>
          <a:prstGeom prst="rect">
            <a:avLst/>
          </a:prstGeom>
          <a:solidFill>
            <a:srgbClr val="40BB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71887FAB-D630-9021-CFA4-56439DD058DA}"/>
              </a:ext>
            </a:extLst>
          </p:cNvPr>
          <p:cNvSpPr txBox="1"/>
          <p:nvPr/>
        </p:nvSpPr>
        <p:spPr>
          <a:xfrm>
            <a:off x="6900877" y="2047636"/>
            <a:ext cx="18075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solidFill>
                  <a:srgbClr val="F0F0F0"/>
                </a:solidFill>
                <a:latin typeface="Poppins"/>
              </a:rPr>
              <a:t>MEDEWERKERS- BELEID</a:t>
            </a:r>
            <a:endParaRPr lang="nl-BE" sz="1600" b="1" dirty="0">
              <a:solidFill>
                <a:srgbClr val="F0F0F0"/>
              </a:solidFill>
              <a:latin typeface="Poppins"/>
            </a:endParaRP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FE1019DE-969A-BC25-18E3-5C0A9A434E9D}"/>
              </a:ext>
            </a:extLst>
          </p:cNvPr>
          <p:cNvSpPr txBox="1"/>
          <p:nvPr/>
        </p:nvSpPr>
        <p:spPr>
          <a:xfrm>
            <a:off x="8974976" y="2036243"/>
            <a:ext cx="18075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solidFill>
                  <a:srgbClr val="F0F0F0"/>
                </a:solidFill>
                <a:latin typeface="Poppins"/>
              </a:rPr>
              <a:t>MONITORING &amp; EVALUATIE</a:t>
            </a:r>
            <a:endParaRPr lang="nl-BE" sz="1600" b="1" dirty="0">
              <a:solidFill>
                <a:srgbClr val="F0F0F0"/>
              </a:solidFill>
              <a:latin typeface="Poppins"/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B8A6BC9C-4D1E-CDC9-71E1-0F429AEA04D6}"/>
              </a:ext>
            </a:extLst>
          </p:cNvPr>
          <p:cNvSpPr txBox="1"/>
          <p:nvPr/>
        </p:nvSpPr>
        <p:spPr>
          <a:xfrm>
            <a:off x="586129" y="3022228"/>
            <a:ext cx="1884169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rgbClr val="40BBB2"/>
              </a:buClr>
              <a:buFont typeface="Wingdings" panose="05000000000000000000" pitchFamily="2" charset="2"/>
              <a:buChar char="v"/>
            </a:pPr>
            <a:r>
              <a:rPr lang="nl-NL" sz="1600" dirty="0">
                <a:latin typeface="Poppins"/>
              </a:rPr>
              <a:t>Min. 200 opvanguren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rgbClr val="40BBB2"/>
              </a:buClr>
              <a:buFont typeface="Wingdings" panose="05000000000000000000" pitchFamily="2" charset="2"/>
              <a:buChar char="v"/>
            </a:pPr>
            <a:r>
              <a:rPr lang="nl-NL" sz="1600" dirty="0">
                <a:latin typeface="Poppins"/>
              </a:rPr>
              <a:t>Kwaliteitsvolle en duurzame werking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rgbClr val="40BBB2"/>
              </a:buClr>
              <a:buFont typeface="Wingdings" panose="05000000000000000000" pitchFamily="2" charset="2"/>
              <a:buChar char="v"/>
            </a:pPr>
            <a:r>
              <a:rPr lang="nl-NL" sz="1600" dirty="0">
                <a:latin typeface="Poppins"/>
              </a:rPr>
              <a:t>Gezond financieel beleid 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rgbClr val="40BBB2"/>
              </a:buClr>
              <a:buFont typeface="Wingdings" panose="05000000000000000000" pitchFamily="2" charset="2"/>
              <a:buChar char="v"/>
            </a:pPr>
            <a:r>
              <a:rPr lang="nl-NL" sz="1600" dirty="0" err="1">
                <a:latin typeface="Poppins"/>
              </a:rPr>
              <a:t>Rechts-persoonlijkheid</a:t>
            </a:r>
            <a:endParaRPr lang="nl-NL" sz="1600" dirty="0">
              <a:latin typeface="Poppins"/>
            </a:endParaRP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21A4F8F8-961D-9469-B17B-C6D9912DB67E}"/>
              </a:ext>
            </a:extLst>
          </p:cNvPr>
          <p:cNvSpPr/>
          <p:nvPr/>
        </p:nvSpPr>
        <p:spPr>
          <a:xfrm>
            <a:off x="2671362" y="2908188"/>
            <a:ext cx="1922721" cy="36509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6583A3A8-78CE-57EB-8A34-4CD80B72E4F7}"/>
              </a:ext>
            </a:extLst>
          </p:cNvPr>
          <p:cNvSpPr txBox="1"/>
          <p:nvPr/>
        </p:nvSpPr>
        <p:spPr>
          <a:xfrm>
            <a:off x="2707859" y="3049579"/>
            <a:ext cx="1884169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rgbClr val="40BBB2"/>
              </a:buClr>
              <a:buFont typeface="Wingdings" panose="05000000000000000000" pitchFamily="2" charset="2"/>
              <a:buChar char="v"/>
            </a:pPr>
            <a:r>
              <a:rPr lang="nl-NL" sz="1600" dirty="0">
                <a:latin typeface="Poppins"/>
              </a:rPr>
              <a:t>Inclusief en toegankelijk voor elk kind en zijn gezin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rgbClr val="40BBB2"/>
              </a:buClr>
              <a:buFont typeface="Wingdings" panose="05000000000000000000" pitchFamily="2" charset="2"/>
              <a:buChar char="v"/>
            </a:pPr>
            <a:r>
              <a:rPr lang="nl-NL" sz="1600" dirty="0">
                <a:latin typeface="Poppins"/>
              </a:rPr>
              <a:t>Een beschrijving van het opvangaanbod en de voorwaarden ervan</a:t>
            </a:r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3A70CC10-413F-EDE8-97AC-FF30FDF4105B}"/>
              </a:ext>
            </a:extLst>
          </p:cNvPr>
          <p:cNvSpPr/>
          <p:nvPr/>
        </p:nvSpPr>
        <p:spPr>
          <a:xfrm>
            <a:off x="4760749" y="2908187"/>
            <a:ext cx="1922721" cy="36509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D32D3FCC-B55E-050D-FBEA-927965F504A4}"/>
              </a:ext>
            </a:extLst>
          </p:cNvPr>
          <p:cNvSpPr txBox="1"/>
          <p:nvPr/>
        </p:nvSpPr>
        <p:spPr>
          <a:xfrm>
            <a:off x="4768000" y="3065973"/>
            <a:ext cx="1884169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rgbClr val="40BBB2"/>
              </a:buClr>
              <a:buFont typeface="Wingdings" panose="05000000000000000000" pitchFamily="2" charset="2"/>
              <a:buChar char="v"/>
            </a:pPr>
            <a:r>
              <a:rPr lang="nl-NL" sz="1600" dirty="0">
                <a:latin typeface="Poppins"/>
              </a:rPr>
              <a:t>Er is plaats voor alle interesses, mogelijkheden en talenten van alle kinderen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rgbClr val="40BBB2"/>
              </a:buClr>
              <a:buFont typeface="Wingdings" panose="05000000000000000000" pitchFamily="2" charset="2"/>
              <a:buChar char="v"/>
            </a:pPr>
            <a:r>
              <a:rPr lang="nl-NL" sz="1600" dirty="0">
                <a:latin typeface="Poppins"/>
              </a:rPr>
              <a:t>Er zijn kwaliteitsvolle interacties</a:t>
            </a:r>
          </a:p>
          <a:p>
            <a:pPr marL="285750" lvl="0" indent="-285750">
              <a:buClr>
                <a:srgbClr val="40BBB2"/>
              </a:buClr>
              <a:buFont typeface="Wingdings" panose="05000000000000000000" pitchFamily="2" charset="2"/>
              <a:buChar char="v"/>
            </a:pPr>
            <a:r>
              <a:rPr lang="nl-NL" sz="1600" dirty="0">
                <a:latin typeface="Poppins"/>
              </a:rPr>
              <a:t>De omgeving is gezond</a:t>
            </a:r>
            <a:endParaRPr lang="nl-BE" sz="1600" dirty="0">
              <a:latin typeface="Poppins"/>
            </a:endParaRPr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29FE2F88-5552-1505-EC1D-2F0B85B482F0}"/>
              </a:ext>
            </a:extLst>
          </p:cNvPr>
          <p:cNvSpPr/>
          <p:nvPr/>
        </p:nvSpPr>
        <p:spPr>
          <a:xfrm>
            <a:off x="6845223" y="2919586"/>
            <a:ext cx="1922721" cy="36509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5BCE5481-E916-A17D-9F83-66702499E0B8}"/>
              </a:ext>
            </a:extLst>
          </p:cNvPr>
          <p:cNvSpPr txBox="1"/>
          <p:nvPr/>
        </p:nvSpPr>
        <p:spPr>
          <a:xfrm>
            <a:off x="6721794" y="3097483"/>
            <a:ext cx="209967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rgbClr val="40BBB2"/>
              </a:buClr>
              <a:buFont typeface="Wingdings" panose="05000000000000000000" pitchFamily="2" charset="2"/>
              <a:buChar char="v"/>
            </a:pPr>
            <a:r>
              <a:rPr lang="nl-NL" sz="1600" dirty="0">
                <a:latin typeface="Poppins"/>
              </a:rPr>
              <a:t>Duurzaam beleid met goede </a:t>
            </a:r>
            <a:r>
              <a:rPr lang="nl-NL" sz="1600" dirty="0" err="1">
                <a:latin typeface="Poppins"/>
              </a:rPr>
              <a:t>werk-omstandigheden</a:t>
            </a:r>
            <a:endParaRPr lang="nl-NL" sz="1600" dirty="0">
              <a:latin typeface="Poppins"/>
            </a:endParaRP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rgbClr val="40BBB2"/>
              </a:buClr>
              <a:buFont typeface="Wingdings" panose="05000000000000000000" pitchFamily="2" charset="2"/>
              <a:buChar char="v"/>
            </a:pPr>
            <a:r>
              <a:rPr lang="nl-NL" sz="1600" dirty="0">
                <a:latin typeface="Poppins"/>
              </a:rPr>
              <a:t>Er is een verantwoordelijke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rgbClr val="40BBB2"/>
              </a:buClr>
              <a:buFont typeface="Wingdings" panose="05000000000000000000" pitchFamily="2" charset="2"/>
              <a:buChar char="v"/>
            </a:pPr>
            <a:r>
              <a:rPr lang="nl-NL" sz="1600" dirty="0">
                <a:latin typeface="Poppins"/>
              </a:rPr>
              <a:t>Er is voldoende competente begeleiding</a:t>
            </a:r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76DF28F7-14D0-FB61-B4B6-573B4B697960}"/>
              </a:ext>
            </a:extLst>
          </p:cNvPr>
          <p:cNvSpPr/>
          <p:nvPr/>
        </p:nvSpPr>
        <p:spPr>
          <a:xfrm>
            <a:off x="8936665" y="2908188"/>
            <a:ext cx="1922721" cy="36509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E8C3C03D-CB05-F40D-143F-14AE55BF0970}"/>
              </a:ext>
            </a:extLst>
          </p:cNvPr>
          <p:cNvSpPr txBox="1"/>
          <p:nvPr/>
        </p:nvSpPr>
        <p:spPr>
          <a:xfrm>
            <a:off x="8898341" y="3097483"/>
            <a:ext cx="188416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rgbClr val="40BBB2"/>
              </a:buClr>
              <a:buFont typeface="Wingdings" panose="05000000000000000000" pitchFamily="2" charset="2"/>
              <a:buChar char="v"/>
            </a:pPr>
            <a:r>
              <a:rPr lang="nl-NL" sz="1600" dirty="0">
                <a:latin typeface="Poppins"/>
              </a:rPr>
              <a:t>Regelmatige evaluatie en bijsturing met kinderen en ouders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rgbClr val="40BBB2"/>
              </a:buClr>
              <a:buFont typeface="Wingdings" panose="05000000000000000000" pitchFamily="2" charset="2"/>
              <a:buChar char="v"/>
            </a:pPr>
            <a:r>
              <a:rPr lang="nl-NL" sz="1600" dirty="0">
                <a:latin typeface="Poppins"/>
              </a:rPr>
              <a:t>Er is een </a:t>
            </a:r>
            <a:r>
              <a:rPr lang="nl-NL" sz="1600" dirty="0" err="1">
                <a:latin typeface="Poppins"/>
              </a:rPr>
              <a:t>klachten-procedure</a:t>
            </a:r>
            <a:endParaRPr lang="nl-NL" sz="1600" dirty="0">
              <a:latin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3077181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F6044A-E87F-4C1B-8D06-A82E0D6A8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9217" y="85669"/>
            <a:ext cx="1972783" cy="1948326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BF069316-D031-BE93-94FB-A94D17EFF9E6}"/>
              </a:ext>
            </a:extLst>
          </p:cNvPr>
          <p:cNvSpPr/>
          <p:nvPr/>
        </p:nvSpPr>
        <p:spPr>
          <a:xfrm>
            <a:off x="0" y="233916"/>
            <a:ext cx="6096000" cy="1350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5AE9A76C-08EC-B1B6-6D5D-FBB4DFA69CCF}"/>
              </a:ext>
            </a:extLst>
          </p:cNvPr>
          <p:cNvSpPr/>
          <p:nvPr/>
        </p:nvSpPr>
        <p:spPr>
          <a:xfrm>
            <a:off x="9154633" y="85669"/>
            <a:ext cx="3037367" cy="6772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B0FA89F4-7333-14B6-073D-36DB6BB2595B}"/>
              </a:ext>
            </a:extLst>
          </p:cNvPr>
          <p:cNvSpPr/>
          <p:nvPr/>
        </p:nvSpPr>
        <p:spPr>
          <a:xfrm>
            <a:off x="3530010" y="5762847"/>
            <a:ext cx="829340" cy="7964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B5F5070-F472-E033-2C71-A39D461AB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630" y="194562"/>
            <a:ext cx="4824913" cy="654710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31D9B1D-6F48-EC14-E697-D938DB9AAF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057693" y="85669"/>
            <a:ext cx="4826508" cy="6548628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23A78A60-DF1F-1FD5-A350-79E67AFC96BA}"/>
              </a:ext>
            </a:extLst>
          </p:cNvPr>
          <p:cNvSpPr/>
          <p:nvPr/>
        </p:nvSpPr>
        <p:spPr>
          <a:xfrm>
            <a:off x="1169581" y="1142263"/>
            <a:ext cx="10143461" cy="4822602"/>
          </a:xfrm>
          <a:prstGeom prst="rect">
            <a:avLst/>
          </a:prstGeom>
          <a:gradFill flip="none" rotWithShape="1">
            <a:gsLst>
              <a:gs pos="0">
                <a:srgbClr val="40BBB2">
                  <a:tint val="66000"/>
                  <a:satMod val="160000"/>
                </a:srgbClr>
              </a:gs>
              <a:gs pos="50000">
                <a:srgbClr val="40BBB2">
                  <a:tint val="44500"/>
                  <a:satMod val="160000"/>
                </a:srgbClr>
              </a:gs>
              <a:gs pos="100000">
                <a:srgbClr val="40BBB2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bg1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ADB8C3CA-8E37-BA75-6202-48F543C1FE40}"/>
              </a:ext>
            </a:extLst>
          </p:cNvPr>
          <p:cNvSpPr txBox="1"/>
          <p:nvPr/>
        </p:nvSpPr>
        <p:spPr>
          <a:xfrm>
            <a:off x="1178442" y="1142262"/>
            <a:ext cx="10134600" cy="369332"/>
          </a:xfrm>
          <a:prstGeom prst="rect">
            <a:avLst/>
          </a:prstGeom>
          <a:solidFill>
            <a:srgbClr val="40BBB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Poppins"/>
              </a:rPr>
              <a:t>IN ORDE MET HET ORGANISATORISCH BELEID?</a:t>
            </a:r>
            <a:endParaRPr lang="nl-BE" dirty="0">
              <a:solidFill>
                <a:schemeClr val="bg1"/>
              </a:solidFill>
              <a:latin typeface="Poppins"/>
            </a:endParaRP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724307CB-1EA8-A49E-68A0-61FCBD667666}"/>
              </a:ext>
            </a:extLst>
          </p:cNvPr>
          <p:cNvSpPr txBox="1"/>
          <p:nvPr/>
        </p:nvSpPr>
        <p:spPr>
          <a:xfrm>
            <a:off x="1371600" y="1796525"/>
            <a:ext cx="7949609" cy="38318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dirty="0">
                <a:latin typeface="Poppins"/>
              </a:rPr>
              <a:t>Je kan vertellen hoe: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nl-BE" dirty="0">
                <a:latin typeface="Poppins"/>
              </a:rPr>
              <a:t>Je een gedragen visie hebt gemaakt samen met je medewerkers, dit met doelen en acties over kinderen, gezinnen en de plek van jouw aanbod in het geheel van BOA.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nl-BE" dirty="0">
                <a:latin typeface="Poppins"/>
              </a:rPr>
              <a:t>Je dagelijkse werking gestructureerd vorm krijgt: wie heeft de leiding, hoe verbeter je de werking, hoe ga je om met feedback, hoe communiceer je helder, …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nl-BE" dirty="0">
                <a:latin typeface="Poppins"/>
              </a:rPr>
              <a:t>Je in een breed lokaal netwerk samenwerkt om aan de noden van de gezinnen tegemoet te komen.</a:t>
            </a: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2A84DA35-A93D-AB6F-B130-DBB1342414E2}"/>
              </a:ext>
            </a:extLst>
          </p:cNvPr>
          <p:cNvSpPr/>
          <p:nvPr/>
        </p:nvSpPr>
        <p:spPr>
          <a:xfrm>
            <a:off x="9390321" y="1511595"/>
            <a:ext cx="1922721" cy="44532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D12C1367-6991-32E9-41DA-051541274362}"/>
              </a:ext>
            </a:extLst>
          </p:cNvPr>
          <p:cNvSpPr txBox="1"/>
          <p:nvPr/>
        </p:nvSpPr>
        <p:spPr>
          <a:xfrm>
            <a:off x="9435313" y="2267549"/>
            <a:ext cx="194684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buClr>
                <a:srgbClr val="40BBB2"/>
              </a:buClr>
            </a:pPr>
            <a:r>
              <a:rPr lang="nl-NL" sz="1600" dirty="0">
                <a:latin typeface="Poppins"/>
              </a:rPr>
              <a:t>Je zorgt voor: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rgbClr val="40BBB2"/>
              </a:buClr>
              <a:buFont typeface="Wingdings" panose="05000000000000000000" pitchFamily="2" charset="2"/>
              <a:buChar char="v"/>
            </a:pPr>
            <a:r>
              <a:rPr lang="nl-NL" sz="1600" dirty="0">
                <a:latin typeface="Poppins"/>
              </a:rPr>
              <a:t>Min. 200 opvanguren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rgbClr val="40BBB2"/>
              </a:buClr>
              <a:buFont typeface="Wingdings" panose="05000000000000000000" pitchFamily="2" charset="2"/>
              <a:buChar char="v"/>
            </a:pPr>
            <a:r>
              <a:rPr lang="nl-NL" sz="1600" dirty="0">
                <a:latin typeface="Poppins"/>
              </a:rPr>
              <a:t>Kwaliteitsvolle en duurzame werking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rgbClr val="40BBB2"/>
              </a:buClr>
              <a:buFont typeface="Wingdings" panose="05000000000000000000" pitchFamily="2" charset="2"/>
              <a:buChar char="v"/>
            </a:pPr>
            <a:r>
              <a:rPr lang="nl-NL" sz="1600" dirty="0">
                <a:latin typeface="Poppins"/>
              </a:rPr>
              <a:t>Gezond financieel beleid 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rgbClr val="40BBB2"/>
              </a:buClr>
              <a:buFont typeface="Wingdings" panose="05000000000000000000" pitchFamily="2" charset="2"/>
              <a:buChar char="v"/>
            </a:pPr>
            <a:r>
              <a:rPr lang="nl-NL" sz="1600" dirty="0" err="1">
                <a:latin typeface="Poppins"/>
              </a:rPr>
              <a:t>Rechts-persoonlijkheid</a:t>
            </a:r>
            <a:endParaRPr lang="nl-NL" sz="1600" dirty="0">
              <a:latin typeface="Poppins"/>
            </a:endParaRP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7E232088-0828-A53C-5445-BB9041196D52}"/>
              </a:ext>
            </a:extLst>
          </p:cNvPr>
          <p:cNvSpPr txBox="1"/>
          <p:nvPr/>
        </p:nvSpPr>
        <p:spPr>
          <a:xfrm>
            <a:off x="4896332" y="126600"/>
            <a:ext cx="31837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cap="all" dirty="0">
                <a:solidFill>
                  <a:srgbClr val="EE6C2B"/>
                </a:solidFill>
              </a:rPr>
              <a:t>KWALITEITSLABEL KLEUTEROPVANG ORGANISATORISCH BELEID</a:t>
            </a:r>
            <a:endParaRPr lang="nl-BE" sz="2000" b="1" cap="all" dirty="0">
              <a:solidFill>
                <a:srgbClr val="EE6C2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768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F6044A-E87F-4C1B-8D06-A82E0D6A8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9217" y="85669"/>
            <a:ext cx="1972783" cy="1948326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BF069316-D031-BE93-94FB-A94D17EFF9E6}"/>
              </a:ext>
            </a:extLst>
          </p:cNvPr>
          <p:cNvSpPr/>
          <p:nvPr/>
        </p:nvSpPr>
        <p:spPr>
          <a:xfrm>
            <a:off x="0" y="233916"/>
            <a:ext cx="6096000" cy="1350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5AE9A76C-08EC-B1B6-6D5D-FBB4DFA69CCF}"/>
              </a:ext>
            </a:extLst>
          </p:cNvPr>
          <p:cNvSpPr/>
          <p:nvPr/>
        </p:nvSpPr>
        <p:spPr>
          <a:xfrm>
            <a:off x="9154633" y="85669"/>
            <a:ext cx="3037367" cy="6772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B0FA89F4-7333-14B6-073D-36DB6BB2595B}"/>
              </a:ext>
            </a:extLst>
          </p:cNvPr>
          <p:cNvSpPr/>
          <p:nvPr/>
        </p:nvSpPr>
        <p:spPr>
          <a:xfrm>
            <a:off x="3530010" y="5762847"/>
            <a:ext cx="829340" cy="7964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B5F5070-F472-E033-2C71-A39D461AB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628" y="113376"/>
            <a:ext cx="4824913" cy="654710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31D9B1D-6F48-EC14-E697-D938DB9AAF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007290" y="112456"/>
            <a:ext cx="4826508" cy="654862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48BE9842-CD2B-3AC5-7865-BDE033ADF9F7}"/>
              </a:ext>
            </a:extLst>
          </p:cNvPr>
          <p:cNvSpPr txBox="1"/>
          <p:nvPr/>
        </p:nvSpPr>
        <p:spPr>
          <a:xfrm>
            <a:off x="4896332" y="126600"/>
            <a:ext cx="3183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cap="all" dirty="0">
                <a:solidFill>
                  <a:srgbClr val="EE6C2B"/>
                </a:solidFill>
              </a:rPr>
              <a:t>ORGANISATORISCH BELEID</a:t>
            </a:r>
            <a:endParaRPr lang="nl-BE" sz="2000" b="1" cap="all" dirty="0">
              <a:solidFill>
                <a:srgbClr val="EE6C2B"/>
              </a:solidFill>
            </a:endParaRPr>
          </a:p>
        </p:txBody>
      </p:sp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09D4DB4A-0F4B-3E0E-5783-7BE8494621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1302054"/>
              </p:ext>
            </p:extLst>
          </p:nvPr>
        </p:nvGraphicFramePr>
        <p:xfrm>
          <a:off x="4731437" y="5089965"/>
          <a:ext cx="4310992" cy="9514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0" name="Rechthoek 19">
            <a:extLst>
              <a:ext uri="{FF2B5EF4-FFF2-40B4-BE49-F238E27FC236}">
                <a16:creationId xmlns:a16="http://schemas.microsoft.com/office/drawing/2014/main" id="{7EBAA409-3FB3-30B6-C675-7A8C6103057E}"/>
              </a:ext>
            </a:extLst>
          </p:cNvPr>
          <p:cNvSpPr/>
          <p:nvPr/>
        </p:nvSpPr>
        <p:spPr>
          <a:xfrm>
            <a:off x="2402718" y="5118112"/>
            <a:ext cx="26340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oppins"/>
              </a:rPr>
              <a:t>Besluit:</a:t>
            </a: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23A78A60-DF1F-1FD5-A350-79E67AFC96BA}"/>
              </a:ext>
            </a:extLst>
          </p:cNvPr>
          <p:cNvSpPr/>
          <p:nvPr/>
        </p:nvSpPr>
        <p:spPr>
          <a:xfrm>
            <a:off x="1029586" y="823314"/>
            <a:ext cx="5000847" cy="4193661"/>
          </a:xfrm>
          <a:prstGeom prst="rect">
            <a:avLst/>
          </a:prstGeom>
          <a:gradFill flip="none" rotWithShape="1">
            <a:gsLst>
              <a:gs pos="0">
                <a:srgbClr val="EE6C2B">
                  <a:tint val="66000"/>
                  <a:satMod val="160000"/>
                </a:srgbClr>
              </a:gs>
              <a:gs pos="50000">
                <a:srgbClr val="EE6C2B">
                  <a:tint val="44500"/>
                  <a:satMod val="160000"/>
                </a:srgbClr>
              </a:gs>
              <a:gs pos="100000">
                <a:srgbClr val="EE6C2B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bg1"/>
              </a:solidFill>
            </a:endParaRP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ADB8C3CA-8E37-BA75-6202-48F543C1FE40}"/>
              </a:ext>
            </a:extLst>
          </p:cNvPr>
          <p:cNvSpPr txBox="1"/>
          <p:nvPr/>
        </p:nvSpPr>
        <p:spPr>
          <a:xfrm>
            <a:off x="1168217" y="986779"/>
            <a:ext cx="4521270" cy="369332"/>
          </a:xfrm>
          <a:prstGeom prst="rect">
            <a:avLst/>
          </a:prstGeom>
          <a:solidFill>
            <a:srgbClr val="EE6C2B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Poppins"/>
              </a:rPr>
              <a:t>Wat is </a:t>
            </a:r>
            <a:r>
              <a:rPr lang="nl-NL" b="1" dirty="0">
                <a:solidFill>
                  <a:schemeClr val="bg1"/>
                </a:solidFill>
                <a:latin typeface="Poppins"/>
              </a:rPr>
              <a:t>sterk </a:t>
            </a:r>
            <a:r>
              <a:rPr lang="nl-NL" dirty="0">
                <a:solidFill>
                  <a:schemeClr val="bg1"/>
                </a:solidFill>
                <a:latin typeface="Poppins"/>
              </a:rPr>
              <a:t>in je huidige werking?</a:t>
            </a: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23A78A60-DF1F-1FD5-A350-79E67AFC96BA}"/>
              </a:ext>
            </a:extLst>
          </p:cNvPr>
          <p:cNvSpPr/>
          <p:nvPr/>
        </p:nvSpPr>
        <p:spPr>
          <a:xfrm>
            <a:off x="6325398" y="823314"/>
            <a:ext cx="5000847" cy="4193661"/>
          </a:xfrm>
          <a:prstGeom prst="rect">
            <a:avLst/>
          </a:prstGeom>
          <a:gradFill flip="none" rotWithShape="1">
            <a:gsLst>
              <a:gs pos="0">
                <a:srgbClr val="EE6C2B">
                  <a:tint val="66000"/>
                  <a:satMod val="160000"/>
                </a:srgbClr>
              </a:gs>
              <a:gs pos="50000">
                <a:srgbClr val="EE6C2B">
                  <a:tint val="44500"/>
                  <a:satMod val="160000"/>
                </a:srgbClr>
              </a:gs>
              <a:gs pos="100000">
                <a:srgbClr val="EE6C2B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bg1"/>
              </a:solidFill>
            </a:endParaRP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ADB8C3CA-8E37-BA75-6202-48F543C1FE40}"/>
              </a:ext>
            </a:extLst>
          </p:cNvPr>
          <p:cNvSpPr txBox="1"/>
          <p:nvPr/>
        </p:nvSpPr>
        <p:spPr>
          <a:xfrm>
            <a:off x="6579421" y="986779"/>
            <a:ext cx="4521270" cy="369332"/>
          </a:xfrm>
          <a:prstGeom prst="rect">
            <a:avLst/>
          </a:prstGeom>
          <a:solidFill>
            <a:srgbClr val="EE6C2B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Poppins"/>
              </a:rPr>
              <a:t>Waar zie je </a:t>
            </a:r>
            <a:r>
              <a:rPr lang="nl-NL" b="1" dirty="0">
                <a:solidFill>
                  <a:schemeClr val="bg1"/>
                </a:solidFill>
                <a:latin typeface="Poppins"/>
              </a:rPr>
              <a:t>groeikansen</a:t>
            </a:r>
            <a:r>
              <a:rPr lang="nl-NL" dirty="0">
                <a:solidFill>
                  <a:schemeClr val="bg1"/>
                </a:solidFill>
                <a:latin typeface="Poppin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670616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ntes_Sjabloon_Def" id="{3132DF7E-0E2D-4E39-A449-969C04F1C14D}" vid="{C4D8A60C-BA96-4B2A-AA05-57771633C719}"/>
    </a:ext>
  </a:extLst>
</a:theme>
</file>

<file path=ppt/theme/theme2.xml><?xml version="1.0" encoding="utf-8"?>
<a:theme xmlns:a="http://schemas.openxmlformats.org/drawingml/2006/main" name="1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ntes_Sjabloon_Def" id="{3132DF7E-0E2D-4E39-A449-969C04F1C14D}" vid="{C4D8A60C-BA96-4B2A-AA05-57771633C719}"/>
    </a:ext>
  </a:extLst>
</a:theme>
</file>

<file path=ppt/theme/theme3.xml><?xml version="1.0" encoding="utf-8"?>
<a:theme xmlns:a="http://schemas.openxmlformats.org/drawingml/2006/main" name="2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ntes_Def_v3 - UNIZO" id="{4EE95E7C-8645-4BB0-B310-06DD91B689EC}" vid="{A8EA1377-11D5-4332-84CE-F13F6A5D5B65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2AB2A3748D1F488CA73EA51232E484" ma:contentTypeVersion="16" ma:contentTypeDescription="Een nieuw document maken." ma:contentTypeScope="" ma:versionID="b6b166a050f91b918fa53137d60013fd">
  <xsd:schema xmlns:xsd="http://www.w3.org/2001/XMLSchema" xmlns:xs="http://www.w3.org/2001/XMLSchema" xmlns:p="http://schemas.microsoft.com/office/2006/metadata/properties" xmlns:ns2="4070bac8-f223-45c8-b143-fcf9364d258b" xmlns:ns3="0d95f7b6-86a2-4b10-b70f-552d40d4a23a" targetNamespace="http://schemas.microsoft.com/office/2006/metadata/properties" ma:root="true" ma:fieldsID="969e71547ca38933c220f4b7474d2470" ns2:_="" ns3:_="">
    <xsd:import namespace="4070bac8-f223-45c8-b143-fcf9364d258b"/>
    <xsd:import namespace="0d95f7b6-86a2-4b10-b70f-552d40d4a2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70bac8-f223-45c8-b143-fcf9364d25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c1b5e93c-b55b-4ba4-a301-c784c1ad220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95f7b6-86a2-4b10-b70f-552d40d4a23a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7df0ce7e-b0cb-4264-9968-ef98533fac13}" ma:internalName="TaxCatchAll" ma:showField="CatchAllData" ma:web="0d95f7b6-86a2-4b10-b70f-552d40d4a2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d95f7b6-86a2-4b10-b70f-552d40d4a23a" xsi:nil="true"/>
    <lcf76f155ced4ddcb4097134ff3c332f xmlns="4070bac8-f223-45c8-b143-fcf9364d258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01C6EC4-1935-4928-9947-31908E97639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94A000E-EF2D-42E9-B641-AF03C82049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070bac8-f223-45c8-b143-fcf9364d258b"/>
    <ds:schemaRef ds:uri="0d95f7b6-86a2-4b10-b70f-552d40d4a23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42E0AF5-E697-41F9-9574-29D475018B5A}">
  <ds:schemaRefs>
    <ds:schemaRef ds:uri="4070bac8-f223-45c8-b143-fcf9364d258b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  <ds:schemaRef ds:uri="0d95f7b6-86a2-4b10-b70f-552d40d4a23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Mentes_Sjabloon_Def_v3</Template>
  <TotalTime>1036</TotalTime>
  <Words>1334</Words>
  <Application>Microsoft Office PowerPoint</Application>
  <PresentationFormat>Breedbeeld</PresentationFormat>
  <Paragraphs>254</Paragraphs>
  <Slides>25</Slides>
  <Notes>25</Notes>
  <HiddenSlides>0</HiddenSlides>
  <MMClips>0</MMClips>
  <ScaleCrop>false</ScaleCrop>
  <HeadingPairs>
    <vt:vector size="4" baseType="variant">
      <vt:variant>
        <vt:lpstr>Thema</vt:lpstr>
      </vt:variant>
      <vt:variant>
        <vt:i4>3</vt:i4>
      </vt:variant>
      <vt:variant>
        <vt:lpstr>Diatitels</vt:lpstr>
      </vt:variant>
      <vt:variant>
        <vt:i4>25</vt:i4>
      </vt:variant>
    </vt:vector>
  </HeadingPairs>
  <TitlesOfParts>
    <vt:vector size="28" baseType="lpstr">
      <vt:lpstr>Kantoorthema</vt:lpstr>
      <vt:lpstr>1_Kantoorthema</vt:lpstr>
      <vt:lpstr>2_Kantoorthema</vt:lpstr>
      <vt:lpstr> Samen op weg naar een kwaliteitslabel kleuteropvang  Inschattingsinstrument </vt:lpstr>
      <vt:lpstr>PowerPoint-presentatie</vt:lpstr>
      <vt:lpstr>Voordelen van een kwaliteitslabel?</vt:lpstr>
      <vt:lpstr>PowerPoint-presentatie</vt:lpstr>
      <vt:lpstr>PowerPoint-presentatie</vt:lpstr>
      <vt:lpstr>De kwaliteits-voorwaarden in mijn werking?</vt:lpstr>
      <vt:lpstr>Voorwaarden kwaliteitslabel kleuteropvang op een rijtje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Kwaliteitslabel aanvragen?</vt:lpstr>
      <vt:lpstr>PowerPoint-presentatie</vt:lpstr>
      <vt:lpstr>Tijd voor een  besluit</vt:lpstr>
      <vt:lpstr>PowerPoint-presentatie</vt:lpstr>
      <vt:lpstr>PowerPoint-presentatie</vt:lpstr>
      <vt:lpstr> Samen op weg naar een kwaliteitslabel kleuteropvang   </vt:lpstr>
      <vt:lpstr>MENTES UW PARTNER?</vt:lpstr>
      <vt:lpstr>Ondersteuning door Mentes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Griet De Bruyckere</dc:creator>
  <cp:lastModifiedBy>Annelies Roelandt</cp:lastModifiedBy>
  <cp:revision>50</cp:revision>
  <dcterms:created xsi:type="dcterms:W3CDTF">2020-06-12T08:56:35Z</dcterms:created>
  <dcterms:modified xsi:type="dcterms:W3CDTF">2023-03-03T15:57:53Z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0x010100E42AB2A3748D1F488CA73EA51232E484</vt:lpwstr>
  </property>
</Properties>
</file>